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6" r:id="rId4"/>
    <p:sldId id="4147" r:id="rId5"/>
    <p:sldId id="4148" r:id="rId6"/>
    <p:sldId id="4149" r:id="rId7"/>
    <p:sldId id="358" r:id="rId8"/>
    <p:sldId id="4151" r:id="rId9"/>
    <p:sldId id="4152" r:id="rId10"/>
    <p:sldId id="4153" r:id="rId11"/>
    <p:sldId id="286" r:id="rId12"/>
    <p:sldId id="4163" r:id="rId13"/>
    <p:sldId id="4154" r:id="rId14"/>
    <p:sldId id="4155" r:id="rId15"/>
    <p:sldId id="262" r:id="rId16"/>
    <p:sldId id="4164" r:id="rId17"/>
    <p:sldId id="4156" r:id="rId18"/>
    <p:sldId id="4157" r:id="rId19"/>
    <p:sldId id="4158" r:id="rId20"/>
    <p:sldId id="4105" r:id="rId21"/>
    <p:sldId id="4161" r:id="rId22"/>
    <p:sldId id="4159" r:id="rId23"/>
    <p:sldId id="4162" r:id="rId24"/>
    <p:sldId id="266" r:id="rId25"/>
    <p:sldId id="4116" r:id="rId26"/>
    <p:sldId id="4160" r:id="rId27"/>
    <p:sldId id="4125" r:id="rId28"/>
    <p:sldId id="4136" r:id="rId29"/>
    <p:sldId id="4106" r:id="rId30"/>
    <p:sldId id="267" r:id="rId31"/>
    <p:sldId id="270" r:id="rId32"/>
    <p:sldId id="29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B202F-7474-8CD6-79DA-B947EBE236D3}" name="Tobias Straube" initials="" userId="S::tobias@scio.net::c4ca789b-5859-4932-aee1-f12f13460a73" providerId="AD"/>
  <p188:author id="{7F63A362-022F-AFDF-6567-10E3A082F9A5}" name="Hazar Hmoud" initials="HH" userId="c0478a0fd0c7bf4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5B1F6-FE6A-4E86-B529-CD5E732511C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6DEEB2-7233-4026-B4C1-C9D200FBE683}">
      <dgm:prSet phldrT="[Text]" phldr="1"/>
      <dgm:spPr/>
      <dgm:t>
        <a:bodyPr/>
        <a:lstStyle/>
        <a:p>
          <a:endParaRPr lang="en-US"/>
        </a:p>
      </dgm:t>
    </dgm:pt>
    <dgm:pt modelId="{74ACE6E0-7B40-4C63-A493-5C43B8D6518A}" type="parTrans" cxnId="{5931EC67-649D-4F5D-BBF2-DC3EC2AAE854}">
      <dgm:prSet/>
      <dgm:spPr/>
      <dgm:t>
        <a:bodyPr/>
        <a:lstStyle/>
        <a:p>
          <a:endParaRPr lang="en-US"/>
        </a:p>
      </dgm:t>
    </dgm:pt>
    <dgm:pt modelId="{F7B9C3B5-C6BA-4A31-90CC-113696A6501D}" type="sibTrans" cxnId="{5931EC67-649D-4F5D-BBF2-DC3EC2AAE854}">
      <dgm:prSet/>
      <dgm:spPr/>
      <dgm:t>
        <a:bodyPr/>
        <a:lstStyle/>
        <a:p>
          <a:endParaRPr lang="en-US"/>
        </a:p>
      </dgm:t>
    </dgm:pt>
    <dgm:pt modelId="{250513D3-55E1-4785-807D-EA102D3F180D}">
      <dgm:prSet phldrT="[Text]" phldr="0"/>
      <dgm:spPr/>
      <dgm:t>
        <a:bodyPr/>
        <a:lstStyle/>
        <a:p>
          <a:pPr algn="r"/>
          <a:r>
            <a:rPr lang="ar-JO" dirty="0"/>
            <a:t>البحث العلمي</a:t>
          </a:r>
          <a:endParaRPr lang="en-US" dirty="0"/>
        </a:p>
      </dgm:t>
    </dgm:pt>
    <dgm:pt modelId="{157542B5-A2EB-49D5-9345-0234B71BE551}" type="parTrans" cxnId="{30482489-A666-4F82-A700-6394D24E281D}">
      <dgm:prSet/>
      <dgm:spPr/>
      <dgm:t>
        <a:bodyPr/>
        <a:lstStyle/>
        <a:p>
          <a:endParaRPr lang="en-US"/>
        </a:p>
      </dgm:t>
    </dgm:pt>
    <dgm:pt modelId="{04C2667F-65F7-4043-8222-C9DAC9D021FD}" type="sibTrans" cxnId="{30482489-A666-4F82-A700-6394D24E281D}">
      <dgm:prSet/>
      <dgm:spPr/>
      <dgm:t>
        <a:bodyPr/>
        <a:lstStyle/>
        <a:p>
          <a:endParaRPr lang="en-US"/>
        </a:p>
      </dgm:t>
    </dgm:pt>
    <dgm:pt modelId="{F387F579-5B79-4636-9245-937F5772AFC6}">
      <dgm:prSet phldrT="[Text]" phldr="0"/>
      <dgm:spPr/>
      <dgm:t>
        <a:bodyPr/>
        <a:lstStyle/>
        <a:p>
          <a:pPr algn="r"/>
          <a:r>
            <a:rPr lang="ar-JO" dirty="0"/>
            <a:t>المشاريع البحثية الممولة</a:t>
          </a:r>
          <a:endParaRPr lang="en-US" dirty="0"/>
        </a:p>
      </dgm:t>
    </dgm:pt>
    <dgm:pt modelId="{D24BDB34-99D7-4249-8354-1C8A4C720913}" type="parTrans" cxnId="{2824D77C-DA26-4E78-A818-F8AB21C85650}">
      <dgm:prSet/>
      <dgm:spPr/>
    </dgm:pt>
    <dgm:pt modelId="{39DD24C5-DC14-410E-B522-86F432D2A92E}" type="sibTrans" cxnId="{2824D77C-DA26-4E78-A818-F8AB21C85650}">
      <dgm:prSet/>
      <dgm:spPr/>
    </dgm:pt>
    <dgm:pt modelId="{61BDE90F-3D54-4DC7-B4B6-25A77EEBE4E4}">
      <dgm:prSet phldrT="[Text]" phldr="0"/>
      <dgm:spPr/>
      <dgm:t>
        <a:bodyPr/>
        <a:lstStyle/>
        <a:p>
          <a:pPr algn="r"/>
          <a:r>
            <a:rPr lang="ar-JO" dirty="0"/>
            <a:t>براءات الاختراع وحقوق الملكية الفكرية</a:t>
          </a:r>
          <a:endParaRPr lang="en-US" dirty="0"/>
        </a:p>
      </dgm:t>
    </dgm:pt>
    <dgm:pt modelId="{39E36B83-54B6-4A8C-9C23-34F423F48352}" type="parTrans" cxnId="{C246EC0A-2396-4C7A-8813-0152889A776B}">
      <dgm:prSet/>
      <dgm:spPr/>
    </dgm:pt>
    <dgm:pt modelId="{71FA724B-128A-4926-84E2-E22AD1913C77}" type="sibTrans" cxnId="{C246EC0A-2396-4C7A-8813-0152889A776B}">
      <dgm:prSet/>
      <dgm:spPr/>
    </dgm:pt>
    <dgm:pt modelId="{DAEE17DC-DEEF-4AC9-9045-6254C697AADA}">
      <dgm:prSet phldrT="[Text]" phldr="0"/>
      <dgm:spPr/>
      <dgm:t>
        <a:bodyPr/>
        <a:lstStyle/>
        <a:p>
          <a:pPr algn="r"/>
          <a:r>
            <a:rPr lang="ar-JO" dirty="0"/>
            <a:t>المجمةعات البحثية والتعاون العلمي</a:t>
          </a:r>
          <a:endParaRPr lang="en-US" dirty="0"/>
        </a:p>
      </dgm:t>
    </dgm:pt>
    <dgm:pt modelId="{394F52AD-79A4-4051-AE50-83339D0E311A}" type="parTrans" cxnId="{5075E518-AFAE-4505-948A-358FD45D4130}">
      <dgm:prSet/>
      <dgm:spPr/>
    </dgm:pt>
    <dgm:pt modelId="{7210A8C8-598F-4400-8D1A-C4A78143014D}" type="sibTrans" cxnId="{5075E518-AFAE-4505-948A-358FD45D4130}">
      <dgm:prSet/>
      <dgm:spPr/>
    </dgm:pt>
    <dgm:pt modelId="{925DB765-9447-4192-8EED-FF682892722E}">
      <dgm:prSet phldrT="[Text]" phldr="0"/>
      <dgm:spPr/>
      <dgm:t>
        <a:bodyPr/>
        <a:lstStyle/>
        <a:p>
          <a:pPr algn="r"/>
          <a:r>
            <a:rPr lang="ar-JO" dirty="0"/>
            <a:t>التفرغ العلمي والإيفاد</a:t>
          </a:r>
          <a:endParaRPr lang="en-US" dirty="0"/>
        </a:p>
      </dgm:t>
    </dgm:pt>
    <dgm:pt modelId="{2DCB45FB-263A-4D4E-A6DF-F99FEC2789EB}" type="parTrans" cxnId="{CA23284C-E969-4562-9BBD-21F45F6A7E64}">
      <dgm:prSet/>
      <dgm:spPr/>
    </dgm:pt>
    <dgm:pt modelId="{989FCF4D-DD3A-4565-8222-A5BE9CC36134}" type="sibTrans" cxnId="{CA23284C-E969-4562-9BBD-21F45F6A7E64}">
      <dgm:prSet/>
      <dgm:spPr/>
    </dgm:pt>
    <dgm:pt modelId="{ED45AF9A-4E8D-4323-927C-51B24B86F113}">
      <dgm:prSet phldrT="[Text]" phldr="0"/>
      <dgm:spPr/>
      <dgm:t>
        <a:bodyPr/>
        <a:lstStyle/>
        <a:p>
          <a:pPr algn="r"/>
          <a:r>
            <a:rPr lang="ar-JO" dirty="0"/>
            <a:t>ورش العمل والدورات</a:t>
          </a:r>
          <a:endParaRPr lang="en-US" dirty="0"/>
        </a:p>
      </dgm:t>
    </dgm:pt>
    <dgm:pt modelId="{79FBFC7E-DB84-4251-B343-E09F5E50818B}" type="parTrans" cxnId="{AD2D0FB8-0147-44C2-AB7B-5A48A3B48B45}">
      <dgm:prSet/>
      <dgm:spPr/>
    </dgm:pt>
    <dgm:pt modelId="{8399C58C-54BC-4705-9EE4-DC24E6F6DEF4}" type="sibTrans" cxnId="{AD2D0FB8-0147-44C2-AB7B-5A48A3B48B45}">
      <dgm:prSet/>
      <dgm:spPr/>
    </dgm:pt>
    <dgm:pt modelId="{8C52683A-6022-4627-ACB3-193A36D8B081}">
      <dgm:prSet phldrT="[Text]" phldr="0"/>
      <dgm:spPr/>
      <dgm:t>
        <a:bodyPr/>
        <a:lstStyle/>
        <a:p>
          <a:pPr algn="r"/>
          <a:r>
            <a:rPr lang="ar-JO" dirty="0"/>
            <a:t>الجوائز البحثية والتقديرات</a:t>
          </a:r>
          <a:endParaRPr lang="en-US" dirty="0"/>
        </a:p>
      </dgm:t>
    </dgm:pt>
    <dgm:pt modelId="{AE9E3F8E-789B-4926-A003-F3B42677256B}" type="parTrans" cxnId="{C31A9437-858C-445A-9F33-1C671FCBDB58}">
      <dgm:prSet/>
      <dgm:spPr/>
    </dgm:pt>
    <dgm:pt modelId="{315F246E-9A2B-46B5-A1D8-AA35AC4BF8C2}" type="sibTrans" cxnId="{C31A9437-858C-445A-9F33-1C671FCBDB58}">
      <dgm:prSet/>
      <dgm:spPr/>
    </dgm:pt>
    <dgm:pt modelId="{45212722-2B8F-41B5-B737-CCFB81003345}" type="pres">
      <dgm:prSet presAssocID="{5965B1F6-FE6A-4E86-B529-CD5E732511CB}" presName="vert0" presStyleCnt="0">
        <dgm:presLayoutVars>
          <dgm:dir/>
          <dgm:animOne val="branch"/>
          <dgm:animLvl val="lvl"/>
        </dgm:presLayoutVars>
      </dgm:prSet>
      <dgm:spPr/>
    </dgm:pt>
    <dgm:pt modelId="{1DD8BB96-B683-44D5-84CF-A7891E854B95}" type="pres">
      <dgm:prSet presAssocID="{806DEEB2-7233-4026-B4C1-C9D200FBE683}" presName="thickLine" presStyleLbl="alignNode1" presStyleIdx="0" presStyleCnt="1"/>
      <dgm:spPr/>
    </dgm:pt>
    <dgm:pt modelId="{64AA12F4-FB28-41DC-A602-F0815BB5AA29}" type="pres">
      <dgm:prSet presAssocID="{806DEEB2-7233-4026-B4C1-C9D200FBE683}" presName="horz1" presStyleCnt="0"/>
      <dgm:spPr/>
    </dgm:pt>
    <dgm:pt modelId="{8C62DB15-C880-44C9-9BA6-56A6383992D1}" type="pres">
      <dgm:prSet presAssocID="{806DEEB2-7233-4026-B4C1-C9D200FBE683}" presName="tx1" presStyleLbl="revTx" presStyleIdx="0" presStyleCnt="8"/>
      <dgm:spPr/>
    </dgm:pt>
    <dgm:pt modelId="{E451971F-044F-4606-9ABE-5DD3681906D2}" type="pres">
      <dgm:prSet presAssocID="{806DEEB2-7233-4026-B4C1-C9D200FBE683}" presName="vert1" presStyleCnt="0"/>
      <dgm:spPr/>
    </dgm:pt>
    <dgm:pt modelId="{728430CD-8032-4065-B212-C0BBFAEE12C6}" type="pres">
      <dgm:prSet presAssocID="{250513D3-55E1-4785-807D-EA102D3F180D}" presName="vertSpace2a" presStyleCnt="0"/>
      <dgm:spPr/>
    </dgm:pt>
    <dgm:pt modelId="{30BFC1C6-B432-49DC-A5F9-F7DD487D7C69}" type="pres">
      <dgm:prSet presAssocID="{250513D3-55E1-4785-807D-EA102D3F180D}" presName="horz2" presStyleCnt="0"/>
      <dgm:spPr/>
    </dgm:pt>
    <dgm:pt modelId="{44192302-48F7-406C-8DF7-12F07767C878}" type="pres">
      <dgm:prSet presAssocID="{250513D3-55E1-4785-807D-EA102D3F180D}" presName="horzSpace2" presStyleCnt="0"/>
      <dgm:spPr/>
    </dgm:pt>
    <dgm:pt modelId="{06C2ECBD-9D27-44FC-9B38-8D44484699E2}" type="pres">
      <dgm:prSet presAssocID="{250513D3-55E1-4785-807D-EA102D3F180D}" presName="tx2" presStyleLbl="revTx" presStyleIdx="1" presStyleCnt="8"/>
      <dgm:spPr/>
    </dgm:pt>
    <dgm:pt modelId="{00B9B960-A058-4BF1-B962-FE98E63E5924}" type="pres">
      <dgm:prSet presAssocID="{250513D3-55E1-4785-807D-EA102D3F180D}" presName="vert2" presStyleCnt="0"/>
      <dgm:spPr/>
    </dgm:pt>
    <dgm:pt modelId="{FCD2BCB5-9984-4515-A9EC-04E02A0B20D0}" type="pres">
      <dgm:prSet presAssocID="{250513D3-55E1-4785-807D-EA102D3F180D}" presName="thinLine2b" presStyleLbl="callout" presStyleIdx="0" presStyleCnt="7"/>
      <dgm:spPr/>
    </dgm:pt>
    <dgm:pt modelId="{C8A3BD2F-EDFD-4E39-B42C-99FC64948E4A}" type="pres">
      <dgm:prSet presAssocID="{250513D3-55E1-4785-807D-EA102D3F180D}" presName="vertSpace2b" presStyleCnt="0"/>
      <dgm:spPr/>
    </dgm:pt>
    <dgm:pt modelId="{132C559E-7DDC-4A13-AF83-C3990AFA9D21}" type="pres">
      <dgm:prSet presAssocID="{F387F579-5B79-4636-9245-937F5772AFC6}" presName="horz2" presStyleCnt="0"/>
      <dgm:spPr/>
    </dgm:pt>
    <dgm:pt modelId="{3EFF0EAF-7A9A-4052-93CC-53563578B5EB}" type="pres">
      <dgm:prSet presAssocID="{F387F579-5B79-4636-9245-937F5772AFC6}" presName="horzSpace2" presStyleCnt="0"/>
      <dgm:spPr/>
    </dgm:pt>
    <dgm:pt modelId="{7193939C-CA0D-4045-8747-61D892FAFD99}" type="pres">
      <dgm:prSet presAssocID="{F387F579-5B79-4636-9245-937F5772AFC6}" presName="tx2" presStyleLbl="revTx" presStyleIdx="2" presStyleCnt="8"/>
      <dgm:spPr/>
    </dgm:pt>
    <dgm:pt modelId="{DFE9FF32-8065-4B99-93E8-F3D2A2B22275}" type="pres">
      <dgm:prSet presAssocID="{F387F579-5B79-4636-9245-937F5772AFC6}" presName="vert2" presStyleCnt="0"/>
      <dgm:spPr/>
    </dgm:pt>
    <dgm:pt modelId="{8EBEF0AC-5041-4FD9-95B4-608706BDBCC1}" type="pres">
      <dgm:prSet presAssocID="{F387F579-5B79-4636-9245-937F5772AFC6}" presName="thinLine2b" presStyleLbl="callout" presStyleIdx="1" presStyleCnt="7"/>
      <dgm:spPr/>
    </dgm:pt>
    <dgm:pt modelId="{2990FC19-42C6-4FE9-A153-39D71571F9D4}" type="pres">
      <dgm:prSet presAssocID="{F387F579-5B79-4636-9245-937F5772AFC6}" presName="vertSpace2b" presStyleCnt="0"/>
      <dgm:spPr/>
    </dgm:pt>
    <dgm:pt modelId="{798C2912-6852-4CDA-8C18-BD6C2167BEB4}" type="pres">
      <dgm:prSet presAssocID="{61BDE90F-3D54-4DC7-B4B6-25A77EEBE4E4}" presName="horz2" presStyleCnt="0"/>
      <dgm:spPr/>
    </dgm:pt>
    <dgm:pt modelId="{F04E0B00-EECD-408A-AA3A-21A94C5610C8}" type="pres">
      <dgm:prSet presAssocID="{61BDE90F-3D54-4DC7-B4B6-25A77EEBE4E4}" presName="horzSpace2" presStyleCnt="0"/>
      <dgm:spPr/>
    </dgm:pt>
    <dgm:pt modelId="{95CDD749-EE06-4520-99B4-C878F1A41B0B}" type="pres">
      <dgm:prSet presAssocID="{61BDE90F-3D54-4DC7-B4B6-25A77EEBE4E4}" presName="tx2" presStyleLbl="revTx" presStyleIdx="3" presStyleCnt="8"/>
      <dgm:spPr/>
    </dgm:pt>
    <dgm:pt modelId="{16D3EE7A-5A49-4C1D-8E8A-330A1FACD041}" type="pres">
      <dgm:prSet presAssocID="{61BDE90F-3D54-4DC7-B4B6-25A77EEBE4E4}" presName="vert2" presStyleCnt="0"/>
      <dgm:spPr/>
    </dgm:pt>
    <dgm:pt modelId="{4B5F9C5B-194C-42E9-A160-C57621A7630A}" type="pres">
      <dgm:prSet presAssocID="{61BDE90F-3D54-4DC7-B4B6-25A77EEBE4E4}" presName="thinLine2b" presStyleLbl="callout" presStyleIdx="2" presStyleCnt="7"/>
      <dgm:spPr/>
    </dgm:pt>
    <dgm:pt modelId="{D0CD9D63-A295-4C44-BB76-865CA20BF02D}" type="pres">
      <dgm:prSet presAssocID="{61BDE90F-3D54-4DC7-B4B6-25A77EEBE4E4}" presName="vertSpace2b" presStyleCnt="0"/>
      <dgm:spPr/>
    </dgm:pt>
    <dgm:pt modelId="{65B46DAC-C797-48E0-87E2-A578396DC300}" type="pres">
      <dgm:prSet presAssocID="{DAEE17DC-DEEF-4AC9-9045-6254C697AADA}" presName="horz2" presStyleCnt="0"/>
      <dgm:spPr/>
    </dgm:pt>
    <dgm:pt modelId="{E8C842DC-7BA5-4BFD-B62A-7BA5D2330A33}" type="pres">
      <dgm:prSet presAssocID="{DAEE17DC-DEEF-4AC9-9045-6254C697AADA}" presName="horzSpace2" presStyleCnt="0"/>
      <dgm:spPr/>
    </dgm:pt>
    <dgm:pt modelId="{813DF855-9271-4C80-8FC5-6A6F84CED191}" type="pres">
      <dgm:prSet presAssocID="{DAEE17DC-DEEF-4AC9-9045-6254C697AADA}" presName="tx2" presStyleLbl="revTx" presStyleIdx="4" presStyleCnt="8"/>
      <dgm:spPr/>
    </dgm:pt>
    <dgm:pt modelId="{F6D2E556-39AC-4727-A3B8-DAA7BC7EE8D7}" type="pres">
      <dgm:prSet presAssocID="{DAEE17DC-DEEF-4AC9-9045-6254C697AADA}" presName="vert2" presStyleCnt="0"/>
      <dgm:spPr/>
    </dgm:pt>
    <dgm:pt modelId="{1C656ADB-178B-45FF-8FBF-55CFA2A83A08}" type="pres">
      <dgm:prSet presAssocID="{DAEE17DC-DEEF-4AC9-9045-6254C697AADA}" presName="thinLine2b" presStyleLbl="callout" presStyleIdx="3" presStyleCnt="7"/>
      <dgm:spPr/>
    </dgm:pt>
    <dgm:pt modelId="{18481BF0-847B-46A0-9A89-9CF8AD1AC7B5}" type="pres">
      <dgm:prSet presAssocID="{DAEE17DC-DEEF-4AC9-9045-6254C697AADA}" presName="vertSpace2b" presStyleCnt="0"/>
      <dgm:spPr/>
    </dgm:pt>
    <dgm:pt modelId="{F619118F-EB40-4E91-85E3-C771AFB95906}" type="pres">
      <dgm:prSet presAssocID="{925DB765-9447-4192-8EED-FF682892722E}" presName="horz2" presStyleCnt="0"/>
      <dgm:spPr/>
    </dgm:pt>
    <dgm:pt modelId="{31840524-6A6E-41EE-A0A5-B490F6BBA743}" type="pres">
      <dgm:prSet presAssocID="{925DB765-9447-4192-8EED-FF682892722E}" presName="horzSpace2" presStyleCnt="0"/>
      <dgm:spPr/>
    </dgm:pt>
    <dgm:pt modelId="{F348EE49-FBA6-49B0-849E-5214131D4FED}" type="pres">
      <dgm:prSet presAssocID="{925DB765-9447-4192-8EED-FF682892722E}" presName="tx2" presStyleLbl="revTx" presStyleIdx="5" presStyleCnt="8"/>
      <dgm:spPr/>
    </dgm:pt>
    <dgm:pt modelId="{0EA1B1FE-E18A-4BEF-9E38-153E89E43DF2}" type="pres">
      <dgm:prSet presAssocID="{925DB765-9447-4192-8EED-FF682892722E}" presName="vert2" presStyleCnt="0"/>
      <dgm:spPr/>
    </dgm:pt>
    <dgm:pt modelId="{ED9DD0CA-D546-42EA-94C5-4D4C63B7D0EB}" type="pres">
      <dgm:prSet presAssocID="{925DB765-9447-4192-8EED-FF682892722E}" presName="thinLine2b" presStyleLbl="callout" presStyleIdx="4" presStyleCnt="7"/>
      <dgm:spPr/>
    </dgm:pt>
    <dgm:pt modelId="{2D426C73-0D9A-4792-8FB6-A041E047F5E8}" type="pres">
      <dgm:prSet presAssocID="{925DB765-9447-4192-8EED-FF682892722E}" presName="vertSpace2b" presStyleCnt="0"/>
      <dgm:spPr/>
    </dgm:pt>
    <dgm:pt modelId="{0A40ED8B-E4CC-49A0-8856-CCD5990D552C}" type="pres">
      <dgm:prSet presAssocID="{ED45AF9A-4E8D-4323-927C-51B24B86F113}" presName="horz2" presStyleCnt="0"/>
      <dgm:spPr/>
    </dgm:pt>
    <dgm:pt modelId="{0D89BFF1-A030-4730-AB0E-30E572764C74}" type="pres">
      <dgm:prSet presAssocID="{ED45AF9A-4E8D-4323-927C-51B24B86F113}" presName="horzSpace2" presStyleCnt="0"/>
      <dgm:spPr/>
    </dgm:pt>
    <dgm:pt modelId="{687C8E51-F27B-4089-8620-DA6E0F658B32}" type="pres">
      <dgm:prSet presAssocID="{ED45AF9A-4E8D-4323-927C-51B24B86F113}" presName="tx2" presStyleLbl="revTx" presStyleIdx="6" presStyleCnt="8"/>
      <dgm:spPr/>
    </dgm:pt>
    <dgm:pt modelId="{F9B07F15-4C5C-4788-B18D-12754B4F0D1C}" type="pres">
      <dgm:prSet presAssocID="{ED45AF9A-4E8D-4323-927C-51B24B86F113}" presName="vert2" presStyleCnt="0"/>
      <dgm:spPr/>
    </dgm:pt>
    <dgm:pt modelId="{A6E21EC0-2981-4B07-9241-DDB2A2F19B0C}" type="pres">
      <dgm:prSet presAssocID="{ED45AF9A-4E8D-4323-927C-51B24B86F113}" presName="thinLine2b" presStyleLbl="callout" presStyleIdx="5" presStyleCnt="7"/>
      <dgm:spPr/>
    </dgm:pt>
    <dgm:pt modelId="{EDA79E43-7815-4225-AEBE-DADC6FE99475}" type="pres">
      <dgm:prSet presAssocID="{ED45AF9A-4E8D-4323-927C-51B24B86F113}" presName="vertSpace2b" presStyleCnt="0"/>
      <dgm:spPr/>
    </dgm:pt>
    <dgm:pt modelId="{92F6E07C-7FCE-48F3-9CC8-389379B0FE19}" type="pres">
      <dgm:prSet presAssocID="{8C52683A-6022-4627-ACB3-193A36D8B081}" presName="horz2" presStyleCnt="0"/>
      <dgm:spPr/>
    </dgm:pt>
    <dgm:pt modelId="{C3991F9C-D0F5-44CA-83A8-6B7E57284F28}" type="pres">
      <dgm:prSet presAssocID="{8C52683A-6022-4627-ACB3-193A36D8B081}" presName="horzSpace2" presStyleCnt="0"/>
      <dgm:spPr/>
    </dgm:pt>
    <dgm:pt modelId="{A2A65609-25D1-4F05-AD7D-A3F023E2EDA5}" type="pres">
      <dgm:prSet presAssocID="{8C52683A-6022-4627-ACB3-193A36D8B081}" presName="tx2" presStyleLbl="revTx" presStyleIdx="7" presStyleCnt="8"/>
      <dgm:spPr/>
    </dgm:pt>
    <dgm:pt modelId="{C5DF71DB-4AC8-4B51-9F20-EACB36CCB70F}" type="pres">
      <dgm:prSet presAssocID="{8C52683A-6022-4627-ACB3-193A36D8B081}" presName="vert2" presStyleCnt="0"/>
      <dgm:spPr/>
    </dgm:pt>
    <dgm:pt modelId="{4CC13257-ECA0-44A3-A5AB-9C1BB89D2008}" type="pres">
      <dgm:prSet presAssocID="{8C52683A-6022-4627-ACB3-193A36D8B081}" presName="thinLine2b" presStyleLbl="callout" presStyleIdx="6" presStyleCnt="7"/>
      <dgm:spPr/>
    </dgm:pt>
    <dgm:pt modelId="{545E9D94-E3B9-4EB7-B5AF-4B62180752F5}" type="pres">
      <dgm:prSet presAssocID="{8C52683A-6022-4627-ACB3-193A36D8B081}" presName="vertSpace2b" presStyleCnt="0"/>
      <dgm:spPr/>
    </dgm:pt>
  </dgm:ptLst>
  <dgm:cxnLst>
    <dgm:cxn modelId="{C246EC0A-2396-4C7A-8813-0152889A776B}" srcId="{806DEEB2-7233-4026-B4C1-C9D200FBE683}" destId="{61BDE90F-3D54-4DC7-B4B6-25A77EEBE4E4}" srcOrd="2" destOrd="0" parTransId="{39E36B83-54B6-4A8C-9C23-34F423F48352}" sibTransId="{71FA724B-128A-4926-84E2-E22AD1913C77}"/>
    <dgm:cxn modelId="{E25C5F11-AD22-4C81-B61D-1F8E5449CCE7}" type="presOf" srcId="{5965B1F6-FE6A-4E86-B529-CD5E732511CB}" destId="{45212722-2B8F-41B5-B737-CCFB81003345}" srcOrd="0" destOrd="0" presId="urn:microsoft.com/office/officeart/2008/layout/LinedList"/>
    <dgm:cxn modelId="{5075E518-AFAE-4505-948A-358FD45D4130}" srcId="{806DEEB2-7233-4026-B4C1-C9D200FBE683}" destId="{DAEE17DC-DEEF-4AC9-9045-6254C697AADA}" srcOrd="3" destOrd="0" parTransId="{394F52AD-79A4-4051-AE50-83339D0E311A}" sibTransId="{7210A8C8-598F-4400-8D1A-C4A78143014D}"/>
    <dgm:cxn modelId="{CC32C420-0BA9-49EC-82EC-E5152076BD93}" type="presOf" srcId="{61BDE90F-3D54-4DC7-B4B6-25A77EEBE4E4}" destId="{95CDD749-EE06-4520-99B4-C878F1A41B0B}" srcOrd="0" destOrd="0" presId="urn:microsoft.com/office/officeart/2008/layout/LinedList"/>
    <dgm:cxn modelId="{84F5DE2C-307A-4E89-BCEF-5A405E2E1588}" type="presOf" srcId="{250513D3-55E1-4785-807D-EA102D3F180D}" destId="{06C2ECBD-9D27-44FC-9B38-8D44484699E2}" srcOrd="0" destOrd="0" presId="urn:microsoft.com/office/officeart/2008/layout/LinedList"/>
    <dgm:cxn modelId="{C31A9437-858C-445A-9F33-1C671FCBDB58}" srcId="{806DEEB2-7233-4026-B4C1-C9D200FBE683}" destId="{8C52683A-6022-4627-ACB3-193A36D8B081}" srcOrd="6" destOrd="0" parTransId="{AE9E3F8E-789B-4926-A003-F3B42677256B}" sibTransId="{315F246E-9A2B-46B5-A1D8-AA35AC4BF8C2}"/>
    <dgm:cxn modelId="{A96EC44B-2DEF-4457-8AC0-18F74947EDBC}" type="presOf" srcId="{ED45AF9A-4E8D-4323-927C-51B24B86F113}" destId="{687C8E51-F27B-4089-8620-DA6E0F658B32}" srcOrd="0" destOrd="0" presId="urn:microsoft.com/office/officeart/2008/layout/LinedList"/>
    <dgm:cxn modelId="{CA23284C-E969-4562-9BBD-21F45F6A7E64}" srcId="{806DEEB2-7233-4026-B4C1-C9D200FBE683}" destId="{925DB765-9447-4192-8EED-FF682892722E}" srcOrd="4" destOrd="0" parTransId="{2DCB45FB-263A-4D4E-A6DF-F99FEC2789EB}" sibTransId="{989FCF4D-DD3A-4565-8222-A5BE9CC36134}"/>
    <dgm:cxn modelId="{5931EC67-649D-4F5D-BBF2-DC3EC2AAE854}" srcId="{5965B1F6-FE6A-4E86-B529-CD5E732511CB}" destId="{806DEEB2-7233-4026-B4C1-C9D200FBE683}" srcOrd="0" destOrd="0" parTransId="{74ACE6E0-7B40-4C63-A493-5C43B8D6518A}" sibTransId="{F7B9C3B5-C6BA-4A31-90CC-113696A6501D}"/>
    <dgm:cxn modelId="{3714AF69-B10D-43E4-A7F8-FE4B2C66EE34}" type="presOf" srcId="{806DEEB2-7233-4026-B4C1-C9D200FBE683}" destId="{8C62DB15-C880-44C9-9BA6-56A6383992D1}" srcOrd="0" destOrd="0" presId="urn:microsoft.com/office/officeart/2008/layout/LinedList"/>
    <dgm:cxn modelId="{2824D77C-DA26-4E78-A818-F8AB21C85650}" srcId="{806DEEB2-7233-4026-B4C1-C9D200FBE683}" destId="{F387F579-5B79-4636-9245-937F5772AFC6}" srcOrd="1" destOrd="0" parTransId="{D24BDB34-99D7-4249-8354-1C8A4C720913}" sibTransId="{39DD24C5-DC14-410E-B522-86F432D2A92E}"/>
    <dgm:cxn modelId="{30482489-A666-4F82-A700-6394D24E281D}" srcId="{806DEEB2-7233-4026-B4C1-C9D200FBE683}" destId="{250513D3-55E1-4785-807D-EA102D3F180D}" srcOrd="0" destOrd="0" parTransId="{157542B5-A2EB-49D5-9345-0234B71BE551}" sibTransId="{04C2667F-65F7-4043-8222-C9DAC9D021FD}"/>
    <dgm:cxn modelId="{AD2D0FB8-0147-44C2-AB7B-5A48A3B48B45}" srcId="{806DEEB2-7233-4026-B4C1-C9D200FBE683}" destId="{ED45AF9A-4E8D-4323-927C-51B24B86F113}" srcOrd="5" destOrd="0" parTransId="{79FBFC7E-DB84-4251-B343-E09F5E50818B}" sibTransId="{8399C58C-54BC-4705-9EE4-DC24E6F6DEF4}"/>
    <dgm:cxn modelId="{87E0A3D2-515F-4665-A1E4-2DA7C174510C}" type="presOf" srcId="{DAEE17DC-DEEF-4AC9-9045-6254C697AADA}" destId="{813DF855-9271-4C80-8FC5-6A6F84CED191}" srcOrd="0" destOrd="0" presId="urn:microsoft.com/office/officeart/2008/layout/LinedList"/>
    <dgm:cxn modelId="{8CEB39D7-0FE1-4373-A289-0587BD84D081}" type="presOf" srcId="{F387F579-5B79-4636-9245-937F5772AFC6}" destId="{7193939C-CA0D-4045-8747-61D892FAFD99}" srcOrd="0" destOrd="0" presId="urn:microsoft.com/office/officeart/2008/layout/LinedList"/>
    <dgm:cxn modelId="{02E71BEF-DA29-4940-9D5F-86A7D9D62C09}" type="presOf" srcId="{925DB765-9447-4192-8EED-FF682892722E}" destId="{F348EE49-FBA6-49B0-849E-5214131D4FED}" srcOrd="0" destOrd="0" presId="urn:microsoft.com/office/officeart/2008/layout/LinedList"/>
    <dgm:cxn modelId="{87C6E2F5-56C5-4488-8C0F-5D6DCEC5FBA1}" type="presOf" srcId="{8C52683A-6022-4627-ACB3-193A36D8B081}" destId="{A2A65609-25D1-4F05-AD7D-A3F023E2EDA5}" srcOrd="0" destOrd="0" presId="urn:microsoft.com/office/officeart/2008/layout/LinedList"/>
    <dgm:cxn modelId="{EEC7F139-2283-44F5-8D5F-1F1C68249EE0}" type="presParOf" srcId="{45212722-2B8F-41B5-B737-CCFB81003345}" destId="{1DD8BB96-B683-44D5-84CF-A7891E854B95}" srcOrd="0" destOrd="0" presId="urn:microsoft.com/office/officeart/2008/layout/LinedList"/>
    <dgm:cxn modelId="{50A92B89-CE5E-46F7-82C6-8635A863AC8B}" type="presParOf" srcId="{45212722-2B8F-41B5-B737-CCFB81003345}" destId="{64AA12F4-FB28-41DC-A602-F0815BB5AA29}" srcOrd="1" destOrd="0" presId="urn:microsoft.com/office/officeart/2008/layout/LinedList"/>
    <dgm:cxn modelId="{3A7C2453-2CD6-4A6C-BD1E-258A8EC72B7B}" type="presParOf" srcId="{64AA12F4-FB28-41DC-A602-F0815BB5AA29}" destId="{8C62DB15-C880-44C9-9BA6-56A6383992D1}" srcOrd="0" destOrd="0" presId="urn:microsoft.com/office/officeart/2008/layout/LinedList"/>
    <dgm:cxn modelId="{1D9C37CC-6B76-4C1F-BECF-6E606703A40C}" type="presParOf" srcId="{64AA12F4-FB28-41DC-A602-F0815BB5AA29}" destId="{E451971F-044F-4606-9ABE-5DD3681906D2}" srcOrd="1" destOrd="0" presId="urn:microsoft.com/office/officeart/2008/layout/LinedList"/>
    <dgm:cxn modelId="{2CA98767-5AAD-4DAC-8360-24044EE6C71E}" type="presParOf" srcId="{E451971F-044F-4606-9ABE-5DD3681906D2}" destId="{728430CD-8032-4065-B212-C0BBFAEE12C6}" srcOrd="0" destOrd="0" presId="urn:microsoft.com/office/officeart/2008/layout/LinedList"/>
    <dgm:cxn modelId="{6144183D-2A99-4BBD-9F45-4360CE1DFAE6}" type="presParOf" srcId="{E451971F-044F-4606-9ABE-5DD3681906D2}" destId="{30BFC1C6-B432-49DC-A5F9-F7DD487D7C69}" srcOrd="1" destOrd="0" presId="urn:microsoft.com/office/officeart/2008/layout/LinedList"/>
    <dgm:cxn modelId="{7C3E5F5E-5B31-40E6-AB0A-23CB9E241C35}" type="presParOf" srcId="{30BFC1C6-B432-49DC-A5F9-F7DD487D7C69}" destId="{44192302-48F7-406C-8DF7-12F07767C878}" srcOrd="0" destOrd="0" presId="urn:microsoft.com/office/officeart/2008/layout/LinedList"/>
    <dgm:cxn modelId="{215D048E-B2AD-426D-A83B-6F724D8E7372}" type="presParOf" srcId="{30BFC1C6-B432-49DC-A5F9-F7DD487D7C69}" destId="{06C2ECBD-9D27-44FC-9B38-8D44484699E2}" srcOrd="1" destOrd="0" presId="urn:microsoft.com/office/officeart/2008/layout/LinedList"/>
    <dgm:cxn modelId="{528778F9-4DD2-412E-9D56-6E3311F33C10}" type="presParOf" srcId="{30BFC1C6-B432-49DC-A5F9-F7DD487D7C69}" destId="{00B9B960-A058-4BF1-B962-FE98E63E5924}" srcOrd="2" destOrd="0" presId="urn:microsoft.com/office/officeart/2008/layout/LinedList"/>
    <dgm:cxn modelId="{ED8E9F24-9490-4A8E-9427-620E331BA1CE}" type="presParOf" srcId="{E451971F-044F-4606-9ABE-5DD3681906D2}" destId="{FCD2BCB5-9984-4515-A9EC-04E02A0B20D0}" srcOrd="2" destOrd="0" presId="urn:microsoft.com/office/officeart/2008/layout/LinedList"/>
    <dgm:cxn modelId="{75319128-985E-420A-9655-EE6BBCCEEDF2}" type="presParOf" srcId="{E451971F-044F-4606-9ABE-5DD3681906D2}" destId="{C8A3BD2F-EDFD-4E39-B42C-99FC64948E4A}" srcOrd="3" destOrd="0" presId="urn:microsoft.com/office/officeart/2008/layout/LinedList"/>
    <dgm:cxn modelId="{BB5E10F4-AF30-44E7-9FEC-20CFB1280843}" type="presParOf" srcId="{E451971F-044F-4606-9ABE-5DD3681906D2}" destId="{132C559E-7DDC-4A13-AF83-C3990AFA9D21}" srcOrd="4" destOrd="0" presId="urn:microsoft.com/office/officeart/2008/layout/LinedList"/>
    <dgm:cxn modelId="{62B6439A-543E-44C4-BF07-7C5D12057D73}" type="presParOf" srcId="{132C559E-7DDC-4A13-AF83-C3990AFA9D21}" destId="{3EFF0EAF-7A9A-4052-93CC-53563578B5EB}" srcOrd="0" destOrd="0" presId="urn:microsoft.com/office/officeart/2008/layout/LinedList"/>
    <dgm:cxn modelId="{63AA0B8A-6827-4D53-8683-FDFC30A309A6}" type="presParOf" srcId="{132C559E-7DDC-4A13-AF83-C3990AFA9D21}" destId="{7193939C-CA0D-4045-8747-61D892FAFD99}" srcOrd="1" destOrd="0" presId="urn:microsoft.com/office/officeart/2008/layout/LinedList"/>
    <dgm:cxn modelId="{9DB5AD5C-78F7-4566-A06C-003C55ADD17B}" type="presParOf" srcId="{132C559E-7DDC-4A13-AF83-C3990AFA9D21}" destId="{DFE9FF32-8065-4B99-93E8-F3D2A2B22275}" srcOrd="2" destOrd="0" presId="urn:microsoft.com/office/officeart/2008/layout/LinedList"/>
    <dgm:cxn modelId="{FD161D21-3ED6-4048-9B9E-68732BB5FF91}" type="presParOf" srcId="{E451971F-044F-4606-9ABE-5DD3681906D2}" destId="{8EBEF0AC-5041-4FD9-95B4-608706BDBCC1}" srcOrd="5" destOrd="0" presId="urn:microsoft.com/office/officeart/2008/layout/LinedList"/>
    <dgm:cxn modelId="{7036E18B-8619-481F-B680-E16A1FC502EC}" type="presParOf" srcId="{E451971F-044F-4606-9ABE-5DD3681906D2}" destId="{2990FC19-42C6-4FE9-A153-39D71571F9D4}" srcOrd="6" destOrd="0" presId="urn:microsoft.com/office/officeart/2008/layout/LinedList"/>
    <dgm:cxn modelId="{01B8500D-ECEA-4430-B59E-E4F38C9D7791}" type="presParOf" srcId="{E451971F-044F-4606-9ABE-5DD3681906D2}" destId="{798C2912-6852-4CDA-8C18-BD6C2167BEB4}" srcOrd="7" destOrd="0" presId="urn:microsoft.com/office/officeart/2008/layout/LinedList"/>
    <dgm:cxn modelId="{CCD5A8B9-95AE-47CD-A1CB-063CADA4C2F7}" type="presParOf" srcId="{798C2912-6852-4CDA-8C18-BD6C2167BEB4}" destId="{F04E0B00-EECD-408A-AA3A-21A94C5610C8}" srcOrd="0" destOrd="0" presId="urn:microsoft.com/office/officeart/2008/layout/LinedList"/>
    <dgm:cxn modelId="{49420CEF-A23B-46DA-AB6D-2F3B884CE5F8}" type="presParOf" srcId="{798C2912-6852-4CDA-8C18-BD6C2167BEB4}" destId="{95CDD749-EE06-4520-99B4-C878F1A41B0B}" srcOrd="1" destOrd="0" presId="urn:microsoft.com/office/officeart/2008/layout/LinedList"/>
    <dgm:cxn modelId="{A417D054-9841-4482-9416-96CD97058898}" type="presParOf" srcId="{798C2912-6852-4CDA-8C18-BD6C2167BEB4}" destId="{16D3EE7A-5A49-4C1D-8E8A-330A1FACD041}" srcOrd="2" destOrd="0" presId="urn:microsoft.com/office/officeart/2008/layout/LinedList"/>
    <dgm:cxn modelId="{02A50B45-B497-4D7F-99B7-DAF89B02FA11}" type="presParOf" srcId="{E451971F-044F-4606-9ABE-5DD3681906D2}" destId="{4B5F9C5B-194C-42E9-A160-C57621A7630A}" srcOrd="8" destOrd="0" presId="urn:microsoft.com/office/officeart/2008/layout/LinedList"/>
    <dgm:cxn modelId="{F86C4917-AF7D-4898-831D-E583DDFCE5D9}" type="presParOf" srcId="{E451971F-044F-4606-9ABE-5DD3681906D2}" destId="{D0CD9D63-A295-4C44-BB76-865CA20BF02D}" srcOrd="9" destOrd="0" presId="urn:microsoft.com/office/officeart/2008/layout/LinedList"/>
    <dgm:cxn modelId="{7BD79A58-39F6-4A37-A8E6-5465CD808C3D}" type="presParOf" srcId="{E451971F-044F-4606-9ABE-5DD3681906D2}" destId="{65B46DAC-C797-48E0-87E2-A578396DC300}" srcOrd="10" destOrd="0" presId="urn:microsoft.com/office/officeart/2008/layout/LinedList"/>
    <dgm:cxn modelId="{15F5A096-5293-4512-927C-BF8FCCD13603}" type="presParOf" srcId="{65B46DAC-C797-48E0-87E2-A578396DC300}" destId="{E8C842DC-7BA5-4BFD-B62A-7BA5D2330A33}" srcOrd="0" destOrd="0" presId="urn:microsoft.com/office/officeart/2008/layout/LinedList"/>
    <dgm:cxn modelId="{3A2F181C-D621-4490-A67A-55C8838A1097}" type="presParOf" srcId="{65B46DAC-C797-48E0-87E2-A578396DC300}" destId="{813DF855-9271-4C80-8FC5-6A6F84CED191}" srcOrd="1" destOrd="0" presId="urn:microsoft.com/office/officeart/2008/layout/LinedList"/>
    <dgm:cxn modelId="{95446A31-3CC8-43EA-9581-424783C5C7F6}" type="presParOf" srcId="{65B46DAC-C797-48E0-87E2-A578396DC300}" destId="{F6D2E556-39AC-4727-A3B8-DAA7BC7EE8D7}" srcOrd="2" destOrd="0" presId="urn:microsoft.com/office/officeart/2008/layout/LinedList"/>
    <dgm:cxn modelId="{048517C1-70BB-4101-9FC5-48CE6F391856}" type="presParOf" srcId="{E451971F-044F-4606-9ABE-5DD3681906D2}" destId="{1C656ADB-178B-45FF-8FBF-55CFA2A83A08}" srcOrd="11" destOrd="0" presId="urn:microsoft.com/office/officeart/2008/layout/LinedList"/>
    <dgm:cxn modelId="{43F6157E-CDF6-428F-8D9D-286BC2B9FB27}" type="presParOf" srcId="{E451971F-044F-4606-9ABE-5DD3681906D2}" destId="{18481BF0-847B-46A0-9A89-9CF8AD1AC7B5}" srcOrd="12" destOrd="0" presId="urn:microsoft.com/office/officeart/2008/layout/LinedList"/>
    <dgm:cxn modelId="{3D6A2568-6479-4268-89FA-B52672F9E8DB}" type="presParOf" srcId="{E451971F-044F-4606-9ABE-5DD3681906D2}" destId="{F619118F-EB40-4E91-85E3-C771AFB95906}" srcOrd="13" destOrd="0" presId="urn:microsoft.com/office/officeart/2008/layout/LinedList"/>
    <dgm:cxn modelId="{A42F3C0C-F4B1-4C40-8760-00C457CD5619}" type="presParOf" srcId="{F619118F-EB40-4E91-85E3-C771AFB95906}" destId="{31840524-6A6E-41EE-A0A5-B490F6BBA743}" srcOrd="0" destOrd="0" presId="urn:microsoft.com/office/officeart/2008/layout/LinedList"/>
    <dgm:cxn modelId="{B0AA3EAF-BA80-436C-8E55-8B8AC3CE9233}" type="presParOf" srcId="{F619118F-EB40-4E91-85E3-C771AFB95906}" destId="{F348EE49-FBA6-49B0-849E-5214131D4FED}" srcOrd="1" destOrd="0" presId="urn:microsoft.com/office/officeart/2008/layout/LinedList"/>
    <dgm:cxn modelId="{F7E47E5A-121B-44EE-9973-EE22E6672BB0}" type="presParOf" srcId="{F619118F-EB40-4E91-85E3-C771AFB95906}" destId="{0EA1B1FE-E18A-4BEF-9E38-153E89E43DF2}" srcOrd="2" destOrd="0" presId="urn:microsoft.com/office/officeart/2008/layout/LinedList"/>
    <dgm:cxn modelId="{EFF863EB-BD72-43E1-BDB8-EF23C8EBC548}" type="presParOf" srcId="{E451971F-044F-4606-9ABE-5DD3681906D2}" destId="{ED9DD0CA-D546-42EA-94C5-4D4C63B7D0EB}" srcOrd="14" destOrd="0" presId="urn:microsoft.com/office/officeart/2008/layout/LinedList"/>
    <dgm:cxn modelId="{103CC7C9-5343-4278-8F14-77FAD8EA2F8A}" type="presParOf" srcId="{E451971F-044F-4606-9ABE-5DD3681906D2}" destId="{2D426C73-0D9A-4792-8FB6-A041E047F5E8}" srcOrd="15" destOrd="0" presId="urn:microsoft.com/office/officeart/2008/layout/LinedList"/>
    <dgm:cxn modelId="{A492AA4E-517F-4152-8053-D19D250B05FD}" type="presParOf" srcId="{E451971F-044F-4606-9ABE-5DD3681906D2}" destId="{0A40ED8B-E4CC-49A0-8856-CCD5990D552C}" srcOrd="16" destOrd="0" presId="urn:microsoft.com/office/officeart/2008/layout/LinedList"/>
    <dgm:cxn modelId="{47B22213-B09F-4DAB-8459-F58706F01B64}" type="presParOf" srcId="{0A40ED8B-E4CC-49A0-8856-CCD5990D552C}" destId="{0D89BFF1-A030-4730-AB0E-30E572764C74}" srcOrd="0" destOrd="0" presId="urn:microsoft.com/office/officeart/2008/layout/LinedList"/>
    <dgm:cxn modelId="{8FE492F0-DB02-475E-A384-BAD3D750F241}" type="presParOf" srcId="{0A40ED8B-E4CC-49A0-8856-CCD5990D552C}" destId="{687C8E51-F27B-4089-8620-DA6E0F658B32}" srcOrd="1" destOrd="0" presId="urn:microsoft.com/office/officeart/2008/layout/LinedList"/>
    <dgm:cxn modelId="{BD346DD5-D52E-4D4E-9EA3-3407B7DEF15C}" type="presParOf" srcId="{0A40ED8B-E4CC-49A0-8856-CCD5990D552C}" destId="{F9B07F15-4C5C-4788-B18D-12754B4F0D1C}" srcOrd="2" destOrd="0" presId="urn:microsoft.com/office/officeart/2008/layout/LinedList"/>
    <dgm:cxn modelId="{93694F75-ADFA-4F2E-A38B-16D3AECC64AF}" type="presParOf" srcId="{E451971F-044F-4606-9ABE-5DD3681906D2}" destId="{A6E21EC0-2981-4B07-9241-DDB2A2F19B0C}" srcOrd="17" destOrd="0" presId="urn:microsoft.com/office/officeart/2008/layout/LinedList"/>
    <dgm:cxn modelId="{E85B74D1-C172-485A-AB4C-F54F9372B8A6}" type="presParOf" srcId="{E451971F-044F-4606-9ABE-5DD3681906D2}" destId="{EDA79E43-7815-4225-AEBE-DADC6FE99475}" srcOrd="18" destOrd="0" presId="urn:microsoft.com/office/officeart/2008/layout/LinedList"/>
    <dgm:cxn modelId="{A79E643E-EC5F-450A-964C-A1050215A212}" type="presParOf" srcId="{E451971F-044F-4606-9ABE-5DD3681906D2}" destId="{92F6E07C-7FCE-48F3-9CC8-389379B0FE19}" srcOrd="19" destOrd="0" presId="urn:microsoft.com/office/officeart/2008/layout/LinedList"/>
    <dgm:cxn modelId="{4F29ECBB-22FD-4714-A3E4-876F3E0D40C3}" type="presParOf" srcId="{92F6E07C-7FCE-48F3-9CC8-389379B0FE19}" destId="{C3991F9C-D0F5-44CA-83A8-6B7E57284F28}" srcOrd="0" destOrd="0" presId="urn:microsoft.com/office/officeart/2008/layout/LinedList"/>
    <dgm:cxn modelId="{3ED7A791-F3BE-459C-A387-6AB27A7F28D3}" type="presParOf" srcId="{92F6E07C-7FCE-48F3-9CC8-389379B0FE19}" destId="{A2A65609-25D1-4F05-AD7D-A3F023E2EDA5}" srcOrd="1" destOrd="0" presId="urn:microsoft.com/office/officeart/2008/layout/LinedList"/>
    <dgm:cxn modelId="{9AE2BA78-1029-42FD-ACB6-D424C04D4A53}" type="presParOf" srcId="{92F6E07C-7FCE-48F3-9CC8-389379B0FE19}" destId="{C5DF71DB-4AC8-4B51-9F20-EACB36CCB70F}" srcOrd="2" destOrd="0" presId="urn:microsoft.com/office/officeart/2008/layout/LinedList"/>
    <dgm:cxn modelId="{84461A3E-2186-410B-8109-039DB1AA945C}" type="presParOf" srcId="{E451971F-044F-4606-9ABE-5DD3681906D2}" destId="{4CC13257-ECA0-44A3-A5AB-9C1BB89D2008}" srcOrd="20" destOrd="0" presId="urn:microsoft.com/office/officeart/2008/layout/LinedList"/>
    <dgm:cxn modelId="{B06FA033-B54B-4C0A-AE95-14BAA2E8E616}" type="presParOf" srcId="{E451971F-044F-4606-9ABE-5DD3681906D2}" destId="{545E9D94-E3B9-4EB7-B5AF-4B62180752F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618DD-D0E8-45AB-895C-F45E62ACCA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18D580-B8CE-469B-AE66-CF3FE6027FDA}">
      <dgm:prSet phldrT="[Text]"/>
      <dgm:spPr/>
      <dgm:t>
        <a:bodyPr/>
        <a:lstStyle/>
        <a:p>
          <a:r>
            <a:rPr lang="ar-JO" dirty="0"/>
            <a:t>٢٦٪ معرفة موثقة الكترونيا</a:t>
          </a:r>
          <a:endParaRPr lang="en-US" dirty="0"/>
        </a:p>
      </dgm:t>
    </dgm:pt>
    <dgm:pt modelId="{B7743546-0F5A-49F8-9ED1-7BC1AA2AB911}" type="parTrans" cxnId="{B61A3B68-E431-4F8E-9B9F-D801C48D0445}">
      <dgm:prSet/>
      <dgm:spPr/>
      <dgm:t>
        <a:bodyPr/>
        <a:lstStyle/>
        <a:p>
          <a:endParaRPr lang="en-US"/>
        </a:p>
      </dgm:t>
    </dgm:pt>
    <dgm:pt modelId="{BAF9437A-B755-48E3-81BD-71C74D1E53D3}" type="sibTrans" cxnId="{B61A3B68-E431-4F8E-9B9F-D801C48D0445}">
      <dgm:prSet/>
      <dgm:spPr/>
      <dgm:t>
        <a:bodyPr/>
        <a:lstStyle/>
        <a:p>
          <a:endParaRPr lang="en-US"/>
        </a:p>
      </dgm:t>
    </dgm:pt>
    <dgm:pt modelId="{18CCB802-1E35-4694-BFCD-1BA9E7B8ED65}">
      <dgm:prSet phldrT="[Text]"/>
      <dgm:spPr/>
      <dgm:t>
        <a:bodyPr/>
        <a:lstStyle/>
        <a:p>
          <a:r>
            <a:rPr lang="ar-JO"/>
            <a:t>٤٢٪ معرفة موجودة بعقول الموظفين</a:t>
          </a:r>
          <a:endParaRPr lang="en-US" dirty="0"/>
        </a:p>
      </dgm:t>
    </dgm:pt>
    <dgm:pt modelId="{15DACC38-4EA7-4548-9C27-75C5F3F46F61}" type="parTrans" cxnId="{CAA5C544-2975-464E-B476-EA47F2962233}">
      <dgm:prSet/>
      <dgm:spPr/>
      <dgm:t>
        <a:bodyPr/>
        <a:lstStyle/>
        <a:p>
          <a:endParaRPr lang="en-US"/>
        </a:p>
      </dgm:t>
    </dgm:pt>
    <dgm:pt modelId="{7DDAF883-D6CC-420D-888E-E260FA99C79B}" type="sibTrans" cxnId="{CAA5C544-2975-464E-B476-EA47F2962233}">
      <dgm:prSet/>
      <dgm:spPr/>
      <dgm:t>
        <a:bodyPr/>
        <a:lstStyle/>
        <a:p>
          <a:endParaRPr lang="en-US"/>
        </a:p>
      </dgm:t>
    </dgm:pt>
    <dgm:pt modelId="{3A8BE88D-9C8C-44C8-B9B2-A94BA23F9861}" type="pres">
      <dgm:prSet presAssocID="{CF3618DD-D0E8-45AB-895C-F45E62ACCA6A}" presName="Name0" presStyleCnt="0">
        <dgm:presLayoutVars>
          <dgm:dir/>
          <dgm:animLvl val="lvl"/>
          <dgm:resizeHandles val="exact"/>
        </dgm:presLayoutVars>
      </dgm:prSet>
      <dgm:spPr/>
    </dgm:pt>
    <dgm:pt modelId="{FF6EFBE5-BBF5-4368-8E0E-3332266070A0}" type="pres">
      <dgm:prSet presAssocID="{2018D580-B8CE-469B-AE66-CF3FE6027FD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BFC1043-7124-4660-A8F0-594057EB6DFC}" type="pres">
      <dgm:prSet presAssocID="{BAF9437A-B755-48E3-81BD-71C74D1E53D3}" presName="parTxOnlySpace" presStyleCnt="0"/>
      <dgm:spPr/>
    </dgm:pt>
    <dgm:pt modelId="{53AD3DB4-5314-40EB-A060-85DE5C74CBB5}" type="pres">
      <dgm:prSet presAssocID="{18CCB802-1E35-4694-BFCD-1BA9E7B8ED65}" presName="parTxOnly" presStyleLbl="node1" presStyleIdx="1" presStyleCnt="2" custLinFactNeighborX="7300" custLinFactNeighborY="-20506">
        <dgm:presLayoutVars>
          <dgm:chMax val="0"/>
          <dgm:chPref val="0"/>
          <dgm:bulletEnabled val="1"/>
        </dgm:presLayoutVars>
      </dgm:prSet>
      <dgm:spPr/>
    </dgm:pt>
  </dgm:ptLst>
  <dgm:cxnLst>
    <dgm:cxn modelId="{A28E8702-E312-4FC7-BA36-661E1C85D8F5}" type="presOf" srcId="{18CCB802-1E35-4694-BFCD-1BA9E7B8ED65}" destId="{53AD3DB4-5314-40EB-A060-85DE5C74CBB5}" srcOrd="0" destOrd="0" presId="urn:microsoft.com/office/officeart/2005/8/layout/chevron1"/>
    <dgm:cxn modelId="{CAA5C544-2975-464E-B476-EA47F2962233}" srcId="{CF3618DD-D0E8-45AB-895C-F45E62ACCA6A}" destId="{18CCB802-1E35-4694-BFCD-1BA9E7B8ED65}" srcOrd="1" destOrd="0" parTransId="{15DACC38-4EA7-4548-9C27-75C5F3F46F61}" sibTransId="{7DDAF883-D6CC-420D-888E-E260FA99C79B}"/>
    <dgm:cxn modelId="{B61A3B68-E431-4F8E-9B9F-D801C48D0445}" srcId="{CF3618DD-D0E8-45AB-895C-F45E62ACCA6A}" destId="{2018D580-B8CE-469B-AE66-CF3FE6027FDA}" srcOrd="0" destOrd="0" parTransId="{B7743546-0F5A-49F8-9ED1-7BC1AA2AB911}" sibTransId="{BAF9437A-B755-48E3-81BD-71C74D1E53D3}"/>
    <dgm:cxn modelId="{DAC226A0-FA55-49AB-A221-2F6617F70164}" type="presOf" srcId="{CF3618DD-D0E8-45AB-895C-F45E62ACCA6A}" destId="{3A8BE88D-9C8C-44C8-B9B2-A94BA23F9861}" srcOrd="0" destOrd="0" presId="urn:microsoft.com/office/officeart/2005/8/layout/chevron1"/>
    <dgm:cxn modelId="{108161F0-B1BA-4DBC-948C-F1C8A832985A}" type="presOf" srcId="{2018D580-B8CE-469B-AE66-CF3FE6027FDA}" destId="{FF6EFBE5-BBF5-4368-8E0E-3332266070A0}" srcOrd="0" destOrd="0" presId="urn:microsoft.com/office/officeart/2005/8/layout/chevron1"/>
    <dgm:cxn modelId="{51F2B64E-93A2-4189-86E6-3D1EEE24684E}" type="presParOf" srcId="{3A8BE88D-9C8C-44C8-B9B2-A94BA23F9861}" destId="{FF6EFBE5-BBF5-4368-8E0E-3332266070A0}" srcOrd="0" destOrd="0" presId="urn:microsoft.com/office/officeart/2005/8/layout/chevron1"/>
    <dgm:cxn modelId="{EBF5217E-C94F-466D-B8A5-1A4FF995AFF6}" type="presParOf" srcId="{3A8BE88D-9C8C-44C8-B9B2-A94BA23F9861}" destId="{6BFC1043-7124-4660-A8F0-594057EB6DFC}" srcOrd="1" destOrd="0" presId="urn:microsoft.com/office/officeart/2005/8/layout/chevron1"/>
    <dgm:cxn modelId="{FC29C242-3752-448A-AE41-6E8E85387C83}" type="presParOf" srcId="{3A8BE88D-9C8C-44C8-B9B2-A94BA23F9861}" destId="{53AD3DB4-5314-40EB-A060-85DE5C74CBB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8BB96-B683-44D5-84CF-A7891E854B95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2DB15-C880-44C9-9BA6-56A6383992D1}">
      <dsp:nvSpPr>
        <dsp:cNvPr id="0" name=""/>
        <dsp:cNvSpPr/>
      </dsp:nvSpPr>
      <dsp:spPr>
        <a:xfrm>
          <a:off x="0" y="0"/>
          <a:ext cx="2011680" cy="4051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0" y="0"/>
        <a:ext cx="2011680" cy="4051300"/>
      </dsp:txXfrm>
    </dsp:sp>
    <dsp:sp modelId="{06C2ECBD-9D27-44FC-9B38-8D44484699E2}">
      <dsp:nvSpPr>
        <dsp:cNvPr id="0" name=""/>
        <dsp:cNvSpPr/>
      </dsp:nvSpPr>
      <dsp:spPr>
        <a:xfrm>
          <a:off x="2162556" y="27348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البحث العلمي</a:t>
          </a:r>
          <a:endParaRPr lang="en-US" sz="2500" kern="1200" dirty="0"/>
        </a:p>
      </dsp:txBody>
      <dsp:txXfrm>
        <a:off x="2162556" y="27348"/>
        <a:ext cx="7895844" cy="546965"/>
      </dsp:txXfrm>
    </dsp:sp>
    <dsp:sp modelId="{FCD2BCB5-9984-4515-A9EC-04E02A0B20D0}">
      <dsp:nvSpPr>
        <dsp:cNvPr id="0" name=""/>
        <dsp:cNvSpPr/>
      </dsp:nvSpPr>
      <dsp:spPr>
        <a:xfrm>
          <a:off x="2011680" y="57431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3939C-CA0D-4045-8747-61D892FAFD99}">
      <dsp:nvSpPr>
        <dsp:cNvPr id="0" name=""/>
        <dsp:cNvSpPr/>
      </dsp:nvSpPr>
      <dsp:spPr>
        <a:xfrm>
          <a:off x="2162556" y="601661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المشاريع البحثية الممولة</a:t>
          </a:r>
          <a:endParaRPr lang="en-US" sz="2500" kern="1200" dirty="0"/>
        </a:p>
      </dsp:txBody>
      <dsp:txXfrm>
        <a:off x="2162556" y="601661"/>
        <a:ext cx="7895844" cy="546965"/>
      </dsp:txXfrm>
    </dsp:sp>
    <dsp:sp modelId="{8EBEF0AC-5041-4FD9-95B4-608706BDBCC1}">
      <dsp:nvSpPr>
        <dsp:cNvPr id="0" name=""/>
        <dsp:cNvSpPr/>
      </dsp:nvSpPr>
      <dsp:spPr>
        <a:xfrm>
          <a:off x="2011680" y="114862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D749-EE06-4520-99B4-C878F1A41B0B}">
      <dsp:nvSpPr>
        <dsp:cNvPr id="0" name=""/>
        <dsp:cNvSpPr/>
      </dsp:nvSpPr>
      <dsp:spPr>
        <a:xfrm>
          <a:off x="2162556" y="1175974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براءات الاختراع وحقوق الملكية الفكرية</a:t>
          </a:r>
          <a:endParaRPr lang="en-US" sz="2500" kern="1200" dirty="0"/>
        </a:p>
      </dsp:txBody>
      <dsp:txXfrm>
        <a:off x="2162556" y="1175974"/>
        <a:ext cx="7895844" cy="546965"/>
      </dsp:txXfrm>
    </dsp:sp>
    <dsp:sp modelId="{4B5F9C5B-194C-42E9-A160-C57621A7630A}">
      <dsp:nvSpPr>
        <dsp:cNvPr id="0" name=""/>
        <dsp:cNvSpPr/>
      </dsp:nvSpPr>
      <dsp:spPr>
        <a:xfrm>
          <a:off x="2011680" y="172293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DF855-9271-4C80-8FC5-6A6F84CED191}">
      <dsp:nvSpPr>
        <dsp:cNvPr id="0" name=""/>
        <dsp:cNvSpPr/>
      </dsp:nvSpPr>
      <dsp:spPr>
        <a:xfrm>
          <a:off x="2162556" y="1750288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المجمةعات البحثية والتعاون العلمي</a:t>
          </a:r>
          <a:endParaRPr lang="en-US" sz="2500" kern="1200" dirty="0"/>
        </a:p>
      </dsp:txBody>
      <dsp:txXfrm>
        <a:off x="2162556" y="1750288"/>
        <a:ext cx="7895844" cy="546965"/>
      </dsp:txXfrm>
    </dsp:sp>
    <dsp:sp modelId="{1C656ADB-178B-45FF-8FBF-55CFA2A83A08}">
      <dsp:nvSpPr>
        <dsp:cNvPr id="0" name=""/>
        <dsp:cNvSpPr/>
      </dsp:nvSpPr>
      <dsp:spPr>
        <a:xfrm>
          <a:off x="2011680" y="229725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8EE49-FBA6-49B0-849E-5214131D4FED}">
      <dsp:nvSpPr>
        <dsp:cNvPr id="0" name=""/>
        <dsp:cNvSpPr/>
      </dsp:nvSpPr>
      <dsp:spPr>
        <a:xfrm>
          <a:off x="2162556" y="2324601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التفرغ العلمي والإيفاد</a:t>
          </a:r>
          <a:endParaRPr lang="en-US" sz="2500" kern="1200" dirty="0"/>
        </a:p>
      </dsp:txBody>
      <dsp:txXfrm>
        <a:off x="2162556" y="2324601"/>
        <a:ext cx="7895844" cy="546965"/>
      </dsp:txXfrm>
    </dsp:sp>
    <dsp:sp modelId="{ED9DD0CA-D546-42EA-94C5-4D4C63B7D0EB}">
      <dsp:nvSpPr>
        <dsp:cNvPr id="0" name=""/>
        <dsp:cNvSpPr/>
      </dsp:nvSpPr>
      <dsp:spPr>
        <a:xfrm>
          <a:off x="2011680" y="287156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C8E51-F27B-4089-8620-DA6E0F658B32}">
      <dsp:nvSpPr>
        <dsp:cNvPr id="0" name=""/>
        <dsp:cNvSpPr/>
      </dsp:nvSpPr>
      <dsp:spPr>
        <a:xfrm>
          <a:off x="2162556" y="2898914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ورش العمل والدورات</a:t>
          </a:r>
          <a:endParaRPr lang="en-US" sz="2500" kern="1200" dirty="0"/>
        </a:p>
      </dsp:txBody>
      <dsp:txXfrm>
        <a:off x="2162556" y="2898914"/>
        <a:ext cx="7895844" cy="546965"/>
      </dsp:txXfrm>
    </dsp:sp>
    <dsp:sp modelId="{A6E21EC0-2981-4B07-9241-DDB2A2F19B0C}">
      <dsp:nvSpPr>
        <dsp:cNvPr id="0" name=""/>
        <dsp:cNvSpPr/>
      </dsp:nvSpPr>
      <dsp:spPr>
        <a:xfrm>
          <a:off x="2011680" y="344587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65609-25D1-4F05-AD7D-A3F023E2EDA5}">
      <dsp:nvSpPr>
        <dsp:cNvPr id="0" name=""/>
        <dsp:cNvSpPr/>
      </dsp:nvSpPr>
      <dsp:spPr>
        <a:xfrm>
          <a:off x="2162556" y="3473228"/>
          <a:ext cx="7895844" cy="546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500" kern="1200" dirty="0"/>
            <a:t>الجوائز البحثية والتقديرات</a:t>
          </a:r>
          <a:endParaRPr lang="en-US" sz="2500" kern="1200" dirty="0"/>
        </a:p>
      </dsp:txBody>
      <dsp:txXfrm>
        <a:off x="2162556" y="3473228"/>
        <a:ext cx="7895844" cy="546965"/>
      </dsp:txXfrm>
    </dsp:sp>
    <dsp:sp modelId="{4CC13257-ECA0-44A3-A5AB-9C1BB89D2008}">
      <dsp:nvSpPr>
        <dsp:cNvPr id="0" name=""/>
        <dsp:cNvSpPr/>
      </dsp:nvSpPr>
      <dsp:spPr>
        <a:xfrm>
          <a:off x="2011680" y="402019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EFBE5-BBF5-4368-8E0E-3332266070A0}">
      <dsp:nvSpPr>
        <dsp:cNvPr id="0" name=""/>
        <dsp:cNvSpPr/>
      </dsp:nvSpPr>
      <dsp:spPr>
        <a:xfrm>
          <a:off x="5875" y="0"/>
          <a:ext cx="3512104" cy="980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٢٦٪ معرفة موثقة الكترونيا</a:t>
          </a:r>
          <a:endParaRPr lang="en-US" sz="2400" kern="1200" dirty="0"/>
        </a:p>
      </dsp:txBody>
      <dsp:txXfrm>
        <a:off x="496289" y="0"/>
        <a:ext cx="2531277" cy="980827"/>
      </dsp:txXfrm>
    </dsp:sp>
    <dsp:sp modelId="{53AD3DB4-5314-40EB-A060-85DE5C74CBB5}">
      <dsp:nvSpPr>
        <dsp:cNvPr id="0" name=""/>
        <dsp:cNvSpPr/>
      </dsp:nvSpPr>
      <dsp:spPr>
        <a:xfrm>
          <a:off x="3172645" y="0"/>
          <a:ext cx="3512104" cy="980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/>
            <a:t>٤٢٪ معرفة موجودة بعقول الموظفين</a:t>
          </a:r>
          <a:endParaRPr lang="en-US" sz="2400" kern="1200" dirty="0"/>
        </a:p>
      </dsp:txBody>
      <dsp:txXfrm>
        <a:off x="3663059" y="0"/>
        <a:ext cx="2531277" cy="980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1C2387-B511-6AA8-1AE9-CE84C71B8C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97B27-F917-5AC9-23B1-17C8FCFF08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4B35A-3342-459A-9106-3761A11EE09C}" type="datetimeFigureOut">
              <a:rPr lang="en-US" smtClean="0"/>
              <a:t>12/7/25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A7EB1-ED96-2801-D2AC-B6C3B7E999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A7154-4A01-523E-9098-4950E87A6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E3A27-253A-41A1-B908-7DE9AD1B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35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CC844-C955-4CDE-BE73-9CE2DE5D5D7A}" type="datetimeFigureOut">
              <a:rPr lang="en-US" smtClean="0"/>
              <a:t>12/7/25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B9908-CE46-4B4B-999D-C035302D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282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806ada915c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806ada915c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E7FFBD-F0E0-84B1-841A-198D445D956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FA8E9FFF-BD71-FD52-1DCC-C4BFDA764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>
            <a:extLst>
              <a:ext uri="{FF2B5EF4-FFF2-40B4-BE49-F238E27FC236}">
                <a16:creationId xmlns:a16="http://schemas.microsoft.com/office/drawing/2014/main" id="{CB74830A-F736-3389-1F1F-2D3CF8E44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>
            <a:extLst>
              <a:ext uri="{FF2B5EF4-FFF2-40B4-BE49-F238E27FC236}">
                <a16:creationId xmlns:a16="http://schemas.microsoft.com/office/drawing/2014/main" id="{FAE04257-4C57-13A2-7FF6-D2083F133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Examples: </a:t>
            </a:r>
            <a:r>
              <a:rPr lang="ar-JO" dirty="0"/>
              <a:t>برنامج الشيخ محمد بن راشد للتميز الحكومي</a:t>
            </a:r>
            <a:r>
              <a:rPr lang="en-US" dirty="0"/>
              <a:t> and </a:t>
            </a:r>
            <a:r>
              <a:rPr lang="ar-JO" dirty="0"/>
              <a:t>جائزة الملك عبدالله الثاني لتميز الأداء الحكومي والشفافية</a:t>
            </a: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8948FC-52BB-4602-125F-437D6C1811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8fa4da20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8fa4da200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0FC7B1-7168-EF16-AC9F-8B2E540452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4AAE70BA-1522-7FA0-0067-9C7D025A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>
            <a:extLst>
              <a:ext uri="{FF2B5EF4-FFF2-40B4-BE49-F238E27FC236}">
                <a16:creationId xmlns:a16="http://schemas.microsoft.com/office/drawing/2014/main" id="{846630B2-A1FB-C678-8710-781930782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>
            <a:extLst>
              <a:ext uri="{FF2B5EF4-FFF2-40B4-BE49-F238E27FC236}">
                <a16:creationId xmlns:a16="http://schemas.microsoft.com/office/drawing/2014/main" id="{80A46941-EBBB-4F97-A3D9-B7BD32CEF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635D61-A4D4-4F0E-CAB5-2ADDDE147A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8a726145f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8a726145f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b="1" dirty="0"/>
              <a:t>Visible culture:</a:t>
            </a:r>
            <a:r>
              <a:rPr lang="en-US" dirty="0"/>
              <a:t> Dress code, office layout, logos, language, rituals, etc.</a:t>
            </a:r>
          </a:p>
          <a:p>
            <a:r>
              <a:rPr lang="en-US" b="1" dirty="0"/>
              <a:t>Invisible culture:</a:t>
            </a:r>
            <a:r>
              <a:rPr lang="en-US" dirty="0"/>
              <a:t> Shared values, attitudes, trust, power dynamics, how decisions are made,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08CF24-AE57-1BD5-04BC-53FDE3587D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97eba757d5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97eba757d5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48276-0760-5AD7-6015-6388123999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5ACC8-FCD4-4083-9ABB-28122A464F49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DB83772-69DE-D258-6001-1009DC6064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8729d97241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8729d97241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9B8104-A1D5-4BA6-8712-50A0D6B8A4B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Examples: </a:t>
            </a:r>
            <a:r>
              <a:rPr lang="ar-JO" dirty="0"/>
              <a:t>برنامج الشيخ محمد بن راشد للتميز الحكومي</a:t>
            </a:r>
            <a:r>
              <a:rPr lang="en-US" dirty="0"/>
              <a:t> and </a:t>
            </a:r>
            <a:r>
              <a:rPr lang="ar-JO" dirty="0"/>
              <a:t>جائزة الملك عبدالله الثاني لتميز الأداء الحكومي والشفافية</a:t>
            </a: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184EC8-0DD2-5BB4-999A-CCBE68412D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93250D87-3889-67BB-F30D-54EFCE228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>
            <a:extLst>
              <a:ext uri="{FF2B5EF4-FFF2-40B4-BE49-F238E27FC236}">
                <a16:creationId xmlns:a16="http://schemas.microsoft.com/office/drawing/2014/main" id="{48F0599B-98D8-3CA6-D91D-DE5CCC0DD7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>
            <a:extLst>
              <a:ext uri="{FF2B5EF4-FFF2-40B4-BE49-F238E27FC236}">
                <a16:creationId xmlns:a16="http://schemas.microsoft.com/office/drawing/2014/main" id="{782A65DC-C50C-6FC5-FDF8-4758BC2C2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Examples: </a:t>
            </a:r>
            <a:r>
              <a:rPr lang="ar-JO" dirty="0"/>
              <a:t>برنامج الشيخ محمد بن راشد للتميز الحكومي</a:t>
            </a:r>
            <a:r>
              <a:rPr lang="en-US" dirty="0"/>
              <a:t> and </a:t>
            </a:r>
            <a:r>
              <a:rPr lang="ar-JO" dirty="0"/>
              <a:t>جائزة الملك عبدالله الثاني لتميز الأداء الحكومي والشفافية</a:t>
            </a: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C3AFD-BC75-06BA-7DAB-F6C44DE4A5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4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345769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63457697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ACB6F0-7393-EE91-D190-72D59C6A684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>
          <a:extLst>
            <a:ext uri="{FF2B5EF4-FFF2-40B4-BE49-F238E27FC236}">
              <a16:creationId xmlns:a16="http://schemas.microsoft.com/office/drawing/2014/main" id="{CA3DEB6E-D8F3-137A-CFA6-6E1D34ED4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815021f2_0_46:notes">
            <a:extLst>
              <a:ext uri="{FF2B5EF4-FFF2-40B4-BE49-F238E27FC236}">
                <a16:creationId xmlns:a16="http://schemas.microsoft.com/office/drawing/2014/main" id="{4410F82F-C2F6-6D53-9DEA-DC3447681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815021f2_0_46:notes">
            <a:extLst>
              <a:ext uri="{FF2B5EF4-FFF2-40B4-BE49-F238E27FC236}">
                <a16:creationId xmlns:a16="http://schemas.microsoft.com/office/drawing/2014/main" id="{27812E7A-2BCA-18EA-E8F9-8D340160F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Examples: </a:t>
            </a:r>
            <a:r>
              <a:rPr lang="ar-JO" dirty="0"/>
              <a:t>برنامج الشيخ محمد بن راشد للتميز الحكومي</a:t>
            </a:r>
            <a:r>
              <a:rPr lang="en-US" dirty="0"/>
              <a:t> and </a:t>
            </a:r>
            <a:r>
              <a:rPr lang="ar-JO" dirty="0"/>
              <a:t>جائزة الملك عبدالله الثاني لتميز الأداء الحكومي والشفافية</a:t>
            </a:r>
            <a:endParaRPr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EE01D2-EF42-6581-0FD7-DB5D9BDA10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813e18fd8_0_1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7813e18fd8_0_1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AD8FE7-C4E2-4173-12F8-E32E7ECCED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e3781fef0c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e3781fef0c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F29ABB-BE01-7FAD-C303-DE50E196A6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7352" y="2164533"/>
            <a:ext cx="46860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67352" y="4189867"/>
            <a:ext cx="4686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78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478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2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2169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5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4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52" name="Google Shape;1752;p45"/>
          <p:cNvSpPr txBox="1">
            <a:spLocks noGrp="1"/>
          </p:cNvSpPr>
          <p:nvPr>
            <p:ph type="title" idx="2" hasCustomPrompt="1"/>
          </p:nvPr>
        </p:nvSpPr>
        <p:spPr>
          <a:xfrm>
            <a:off x="1027400" y="20719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753" name="Google Shape;1753;p45"/>
          <p:cNvSpPr txBox="1">
            <a:spLocks noGrp="1"/>
          </p:cNvSpPr>
          <p:nvPr>
            <p:ph type="title" idx="3"/>
          </p:nvPr>
        </p:nvSpPr>
        <p:spPr>
          <a:xfrm>
            <a:off x="1852933" y="20718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45"/>
          <p:cNvSpPr txBox="1">
            <a:spLocks noGrp="1"/>
          </p:cNvSpPr>
          <p:nvPr>
            <p:ph type="subTitle" idx="1"/>
          </p:nvPr>
        </p:nvSpPr>
        <p:spPr>
          <a:xfrm>
            <a:off x="1852933" y="25372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5" name="Google Shape;1755;p45"/>
          <p:cNvSpPr/>
          <p:nvPr/>
        </p:nvSpPr>
        <p:spPr>
          <a:xfrm>
            <a:off x="0" y="4177804"/>
            <a:ext cx="6084147" cy="2680189"/>
          </a:xfrm>
          <a:custGeom>
            <a:avLst/>
            <a:gdLst/>
            <a:ahLst/>
            <a:cxnLst/>
            <a:rect l="l" t="t" r="r" b="b"/>
            <a:pathLst>
              <a:path w="26303" h="11587" extrusionOk="0">
                <a:moveTo>
                  <a:pt x="2698" y="0"/>
                </a:moveTo>
                <a:cubicBezTo>
                  <a:pt x="1911" y="0"/>
                  <a:pt x="1052" y="234"/>
                  <a:pt x="0" y="665"/>
                </a:cubicBezTo>
                <a:lnTo>
                  <a:pt x="0" y="11586"/>
                </a:lnTo>
                <a:lnTo>
                  <a:pt x="26303" y="11586"/>
                </a:lnTo>
                <a:cubicBezTo>
                  <a:pt x="25320" y="7728"/>
                  <a:pt x="22384" y="6105"/>
                  <a:pt x="18307" y="6105"/>
                </a:cubicBezTo>
                <a:cubicBezTo>
                  <a:pt x="17231" y="6105"/>
                  <a:pt x="16075" y="6218"/>
                  <a:pt x="14855" y="6433"/>
                </a:cubicBezTo>
                <a:cubicBezTo>
                  <a:pt x="13974" y="6588"/>
                  <a:pt x="13284" y="6680"/>
                  <a:pt x="12696" y="6680"/>
                </a:cubicBezTo>
                <a:cubicBezTo>
                  <a:pt x="10787" y="6680"/>
                  <a:pt x="9954" y="5707"/>
                  <a:pt x="7193" y="2745"/>
                </a:cubicBezTo>
                <a:cubicBezTo>
                  <a:pt x="5415" y="836"/>
                  <a:pt x="4187" y="0"/>
                  <a:pt x="26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45"/>
          <p:cNvSpPr/>
          <p:nvPr/>
        </p:nvSpPr>
        <p:spPr>
          <a:xfrm>
            <a:off x="6107831" y="-364294"/>
            <a:ext cx="6084165" cy="4697175"/>
          </a:xfrm>
          <a:custGeom>
            <a:avLst/>
            <a:gdLst/>
            <a:ahLst/>
            <a:cxnLst/>
            <a:rect l="l" t="t" r="r" b="b"/>
            <a:pathLst>
              <a:path w="25780" h="19903" extrusionOk="0">
                <a:moveTo>
                  <a:pt x="227" y="1"/>
                </a:moveTo>
                <a:cubicBezTo>
                  <a:pt x="0" y="3963"/>
                  <a:pt x="2559" y="5549"/>
                  <a:pt x="6495" y="5549"/>
                </a:cubicBezTo>
                <a:cubicBezTo>
                  <a:pt x="6689" y="5549"/>
                  <a:pt x="6885" y="5546"/>
                  <a:pt x="7085" y="5538"/>
                </a:cubicBezTo>
                <a:cubicBezTo>
                  <a:pt x="7306" y="5530"/>
                  <a:pt x="7507" y="5525"/>
                  <a:pt x="7693" y="5525"/>
                </a:cubicBezTo>
                <a:cubicBezTo>
                  <a:pt x="9563" y="5525"/>
                  <a:pt x="9854" y="6024"/>
                  <a:pt x="11635" y="8551"/>
                </a:cubicBezTo>
                <a:cubicBezTo>
                  <a:pt x="12726" y="10099"/>
                  <a:pt x="13489" y="10713"/>
                  <a:pt x="14641" y="10713"/>
                </a:cubicBezTo>
                <a:cubicBezTo>
                  <a:pt x="15148" y="10713"/>
                  <a:pt x="15731" y="10594"/>
                  <a:pt x="16450" y="10383"/>
                </a:cubicBezTo>
                <a:cubicBezTo>
                  <a:pt x="17878" y="9941"/>
                  <a:pt x="19001" y="9073"/>
                  <a:pt x="20307" y="9073"/>
                </a:cubicBezTo>
                <a:cubicBezTo>
                  <a:pt x="20830" y="9073"/>
                  <a:pt x="21382" y="9212"/>
                  <a:pt x="21995" y="9573"/>
                </a:cubicBezTo>
                <a:cubicBezTo>
                  <a:pt x="23719" y="10551"/>
                  <a:pt x="24592" y="12628"/>
                  <a:pt x="23795" y="15090"/>
                </a:cubicBezTo>
                <a:cubicBezTo>
                  <a:pt x="22942" y="17498"/>
                  <a:pt x="24062" y="19279"/>
                  <a:pt x="25779" y="19903"/>
                </a:cubicBezTo>
                <a:lnTo>
                  <a:pt x="25779" y="59"/>
                </a:lnTo>
                <a:cubicBezTo>
                  <a:pt x="25755" y="39"/>
                  <a:pt x="25729" y="20"/>
                  <a:pt x="257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57" name="Google Shape;1757;p45"/>
          <p:cNvGrpSpPr/>
          <p:nvPr/>
        </p:nvGrpSpPr>
        <p:grpSpPr>
          <a:xfrm>
            <a:off x="-450406" y="-420899"/>
            <a:ext cx="1661748" cy="1661917"/>
            <a:chOff x="5150350" y="4928275"/>
            <a:chExt cx="244725" cy="244750"/>
          </a:xfrm>
        </p:grpSpPr>
        <p:sp>
          <p:nvSpPr>
            <p:cNvPr id="1758" name="Google Shape;1758;p45"/>
            <p:cNvSpPr/>
            <p:nvPr/>
          </p:nvSpPr>
          <p:spPr>
            <a:xfrm>
              <a:off x="536595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0" y="114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390" y="502"/>
                    <a:pt x="501" y="390"/>
                    <a:pt x="501" y="252"/>
                  </a:cubicBezTo>
                  <a:cubicBezTo>
                    <a:pt x="501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5349350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1" y="112"/>
                    <a:pt x="1" y="250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0"/>
                  </a:cubicBezTo>
                  <a:cubicBezTo>
                    <a:pt x="502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536595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3"/>
                    <a:pt x="0" y="251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390" y="502"/>
                    <a:pt x="501" y="390"/>
                    <a:pt x="501" y="251"/>
                  </a:cubicBezTo>
                  <a:cubicBezTo>
                    <a:pt x="501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538252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2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5299600" y="4961550"/>
              <a:ext cx="12550" cy="12450"/>
            </a:xfrm>
            <a:custGeom>
              <a:avLst/>
              <a:gdLst/>
              <a:ahLst/>
              <a:cxnLst/>
              <a:rect l="l" t="t" r="r" b="b"/>
              <a:pathLst>
                <a:path w="502" h="498" extrusionOk="0">
                  <a:moveTo>
                    <a:pt x="229" y="1"/>
                  </a:moveTo>
                  <a:cubicBezTo>
                    <a:pt x="102" y="12"/>
                    <a:pt x="1" y="116"/>
                    <a:pt x="1" y="247"/>
                  </a:cubicBezTo>
                  <a:cubicBezTo>
                    <a:pt x="1" y="385"/>
                    <a:pt x="112" y="498"/>
                    <a:pt x="251" y="498"/>
                  </a:cubicBezTo>
                  <a:cubicBezTo>
                    <a:pt x="389" y="498"/>
                    <a:pt x="502" y="385"/>
                    <a:pt x="502" y="247"/>
                  </a:cubicBezTo>
                  <a:cubicBezTo>
                    <a:pt x="502" y="180"/>
                    <a:pt x="475" y="121"/>
                    <a:pt x="432" y="76"/>
                  </a:cubicBezTo>
                  <a:cubicBezTo>
                    <a:pt x="365" y="50"/>
                    <a:pt x="298" y="24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529960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2" y="1"/>
                    <a:pt x="1" y="114"/>
                    <a:pt x="1" y="252"/>
                  </a:cubicBezTo>
                  <a:cubicBezTo>
                    <a:pt x="1" y="390"/>
                    <a:pt x="112" y="502"/>
                    <a:pt x="251" y="502"/>
                  </a:cubicBezTo>
                  <a:cubicBezTo>
                    <a:pt x="389" y="502"/>
                    <a:pt x="502" y="390"/>
                    <a:pt x="502" y="252"/>
                  </a:cubicBezTo>
                  <a:cubicBezTo>
                    <a:pt x="502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5316200" y="4994625"/>
              <a:ext cx="12525" cy="1252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1"/>
                  </a:moveTo>
                  <a:cubicBezTo>
                    <a:pt x="112" y="1"/>
                    <a:pt x="0" y="112"/>
                    <a:pt x="0" y="250"/>
                  </a:cubicBezTo>
                  <a:cubicBezTo>
                    <a:pt x="0" y="389"/>
                    <a:pt x="112" y="501"/>
                    <a:pt x="251" y="501"/>
                  </a:cubicBezTo>
                  <a:cubicBezTo>
                    <a:pt x="389" y="501"/>
                    <a:pt x="501" y="389"/>
                    <a:pt x="501" y="250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5283025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0" y="112"/>
                    <a:pt x="0" y="250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0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5332775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529960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3"/>
                    <a:pt x="1" y="251"/>
                  </a:cubicBezTo>
                  <a:cubicBezTo>
                    <a:pt x="1" y="390"/>
                    <a:pt x="112" y="502"/>
                    <a:pt x="251" y="502"/>
                  </a:cubicBezTo>
                  <a:cubicBezTo>
                    <a:pt x="389" y="502"/>
                    <a:pt x="502" y="390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5349350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2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5316200" y="506097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5332775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1" y="114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5332775" y="51604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5299600" y="51604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1" y="113"/>
                    <a:pt x="1" y="251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5349350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89"/>
                    <a:pt x="113" y="502"/>
                    <a:pt x="251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5316200" y="5127300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5266425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2"/>
                    <a:pt x="1" y="251"/>
                  </a:cubicBezTo>
                  <a:cubicBezTo>
                    <a:pt x="1" y="389"/>
                    <a:pt x="113" y="502"/>
                    <a:pt x="251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5233275" y="4961450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12" y="1"/>
                    <a:pt x="0" y="112"/>
                    <a:pt x="0" y="251"/>
                  </a:cubicBezTo>
                  <a:cubicBezTo>
                    <a:pt x="0" y="389"/>
                    <a:pt x="112" y="502"/>
                    <a:pt x="250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2"/>
                    <a:pt x="389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5266425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1" y="114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5233275" y="5027775"/>
              <a:ext cx="12525" cy="12575"/>
            </a:xfrm>
            <a:custGeom>
              <a:avLst/>
              <a:gdLst/>
              <a:ahLst/>
              <a:cxnLst/>
              <a:rect l="l" t="t" r="r" b="b"/>
              <a:pathLst>
                <a:path w="501" h="503" extrusionOk="0">
                  <a:moveTo>
                    <a:pt x="250" y="1"/>
                  </a:moveTo>
                  <a:cubicBezTo>
                    <a:pt x="112" y="1"/>
                    <a:pt x="0" y="114"/>
                    <a:pt x="0" y="252"/>
                  </a:cubicBezTo>
                  <a:cubicBezTo>
                    <a:pt x="0" y="390"/>
                    <a:pt x="112" y="502"/>
                    <a:pt x="250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5249825" y="4994625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252" y="1"/>
                  </a:moveTo>
                  <a:cubicBezTo>
                    <a:pt x="114" y="1"/>
                    <a:pt x="1" y="112"/>
                    <a:pt x="1" y="250"/>
                  </a:cubicBezTo>
                  <a:cubicBezTo>
                    <a:pt x="1" y="389"/>
                    <a:pt x="114" y="501"/>
                    <a:pt x="252" y="501"/>
                  </a:cubicBezTo>
                  <a:cubicBezTo>
                    <a:pt x="390" y="501"/>
                    <a:pt x="502" y="389"/>
                    <a:pt x="502" y="250"/>
                  </a:cubicBezTo>
                  <a:cubicBezTo>
                    <a:pt x="502" y="112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5266425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5233275" y="509412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0"/>
                  </a:moveTo>
                  <a:cubicBezTo>
                    <a:pt x="112" y="0"/>
                    <a:pt x="0" y="113"/>
                    <a:pt x="0" y="251"/>
                  </a:cubicBezTo>
                  <a:cubicBezTo>
                    <a:pt x="0" y="390"/>
                    <a:pt x="112" y="502"/>
                    <a:pt x="250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528302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45"/>
            <p:cNvSpPr/>
            <p:nvPr/>
          </p:nvSpPr>
          <p:spPr>
            <a:xfrm>
              <a:off x="5249825" y="506097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0"/>
                  </a:moveTo>
                  <a:cubicBezTo>
                    <a:pt x="114" y="0"/>
                    <a:pt x="1" y="112"/>
                    <a:pt x="1" y="251"/>
                  </a:cubicBezTo>
                  <a:cubicBezTo>
                    <a:pt x="1" y="389"/>
                    <a:pt x="114" y="501"/>
                    <a:pt x="252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2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5266425" y="51604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45"/>
            <p:cNvSpPr/>
            <p:nvPr/>
          </p:nvSpPr>
          <p:spPr>
            <a:xfrm>
              <a:off x="5233275" y="516047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3"/>
                    <a:pt x="389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5283025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5249825" y="5127300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1"/>
                  </a:moveTo>
                  <a:cubicBezTo>
                    <a:pt x="114" y="1"/>
                    <a:pt x="1" y="113"/>
                    <a:pt x="1" y="251"/>
                  </a:cubicBezTo>
                  <a:cubicBezTo>
                    <a:pt x="1" y="389"/>
                    <a:pt x="114" y="502"/>
                    <a:pt x="252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520010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2" y="1"/>
                    <a:pt x="0" y="114"/>
                    <a:pt x="0" y="252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5216675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0"/>
                  </a:cubicBezTo>
                  <a:cubicBezTo>
                    <a:pt x="502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5185150" y="4995100"/>
              <a:ext cx="10900" cy="12050"/>
            </a:xfrm>
            <a:custGeom>
              <a:avLst/>
              <a:gdLst/>
              <a:ahLst/>
              <a:cxnLst/>
              <a:rect l="l" t="t" r="r" b="b"/>
              <a:pathLst>
                <a:path w="436" h="482" extrusionOk="0">
                  <a:moveTo>
                    <a:pt x="279" y="0"/>
                  </a:moveTo>
                  <a:cubicBezTo>
                    <a:pt x="182" y="129"/>
                    <a:pt x="89" y="261"/>
                    <a:pt x="1" y="398"/>
                  </a:cubicBezTo>
                  <a:cubicBezTo>
                    <a:pt x="46" y="449"/>
                    <a:pt x="111" y="482"/>
                    <a:pt x="185" y="482"/>
                  </a:cubicBezTo>
                  <a:cubicBezTo>
                    <a:pt x="323" y="482"/>
                    <a:pt x="436" y="370"/>
                    <a:pt x="436" y="231"/>
                  </a:cubicBezTo>
                  <a:cubicBezTo>
                    <a:pt x="436" y="127"/>
                    <a:pt x="370" y="38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520010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0" y="113"/>
                    <a:pt x="0" y="251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5166900" y="509412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1" y="0"/>
                  </a:moveTo>
                  <a:cubicBezTo>
                    <a:pt x="114" y="0"/>
                    <a:pt x="1" y="113"/>
                    <a:pt x="1" y="251"/>
                  </a:cubicBezTo>
                  <a:cubicBezTo>
                    <a:pt x="1" y="390"/>
                    <a:pt x="114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521667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45"/>
            <p:cNvSpPr/>
            <p:nvPr/>
          </p:nvSpPr>
          <p:spPr>
            <a:xfrm>
              <a:off x="5183500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5167400" y="5027775"/>
              <a:ext cx="12075" cy="12575"/>
            </a:xfrm>
            <a:custGeom>
              <a:avLst/>
              <a:gdLst/>
              <a:ahLst/>
              <a:cxnLst/>
              <a:rect l="l" t="t" r="r" b="b"/>
              <a:pathLst>
                <a:path w="483" h="503" extrusionOk="0">
                  <a:moveTo>
                    <a:pt x="231" y="1"/>
                  </a:moveTo>
                  <a:cubicBezTo>
                    <a:pt x="212" y="1"/>
                    <a:pt x="195" y="8"/>
                    <a:pt x="176" y="12"/>
                  </a:cubicBezTo>
                  <a:cubicBezTo>
                    <a:pt x="117" y="124"/>
                    <a:pt x="59" y="237"/>
                    <a:pt x="1" y="349"/>
                  </a:cubicBezTo>
                  <a:cubicBezTo>
                    <a:pt x="39" y="439"/>
                    <a:pt x="128" y="502"/>
                    <a:pt x="231" y="502"/>
                  </a:cubicBezTo>
                  <a:cubicBezTo>
                    <a:pt x="370" y="502"/>
                    <a:pt x="482" y="390"/>
                    <a:pt x="482" y="252"/>
                  </a:cubicBezTo>
                  <a:cubicBezTo>
                    <a:pt x="482" y="114"/>
                    <a:pt x="370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5216675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1" y="113"/>
                    <a:pt x="1" y="251"/>
                  </a:cubicBezTo>
                  <a:cubicBezTo>
                    <a:pt x="1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5183500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5349350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1" y="112"/>
                    <a:pt x="1" y="250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0"/>
                  </a:cubicBezTo>
                  <a:cubicBezTo>
                    <a:pt x="502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5332775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2"/>
                    <a:pt x="1" y="251"/>
                  </a:cubicBezTo>
                  <a:cubicBezTo>
                    <a:pt x="1" y="389"/>
                    <a:pt x="113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5349350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2"/>
                    <a:pt x="1" y="251"/>
                  </a:cubicBezTo>
                  <a:cubicBezTo>
                    <a:pt x="1" y="389"/>
                    <a:pt x="113" y="501"/>
                    <a:pt x="251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2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536595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0" y="114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390" y="502"/>
                    <a:pt x="501" y="390"/>
                    <a:pt x="501" y="252"/>
                  </a:cubicBezTo>
                  <a:cubicBezTo>
                    <a:pt x="501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45"/>
            <p:cNvSpPr/>
            <p:nvPr/>
          </p:nvSpPr>
          <p:spPr>
            <a:xfrm>
              <a:off x="5283025" y="4928375"/>
              <a:ext cx="12550" cy="12450"/>
            </a:xfrm>
            <a:custGeom>
              <a:avLst/>
              <a:gdLst/>
              <a:ahLst/>
              <a:cxnLst/>
              <a:rect l="l" t="t" r="r" b="b"/>
              <a:pathLst>
                <a:path w="502" h="498" extrusionOk="0">
                  <a:moveTo>
                    <a:pt x="229" y="1"/>
                  </a:moveTo>
                  <a:cubicBezTo>
                    <a:pt x="101" y="12"/>
                    <a:pt x="0" y="116"/>
                    <a:pt x="0" y="247"/>
                  </a:cubicBezTo>
                  <a:cubicBezTo>
                    <a:pt x="0" y="385"/>
                    <a:pt x="113" y="498"/>
                    <a:pt x="251" y="498"/>
                  </a:cubicBezTo>
                  <a:cubicBezTo>
                    <a:pt x="389" y="498"/>
                    <a:pt x="501" y="385"/>
                    <a:pt x="501" y="247"/>
                  </a:cubicBezTo>
                  <a:cubicBezTo>
                    <a:pt x="501" y="181"/>
                    <a:pt x="474" y="120"/>
                    <a:pt x="431" y="76"/>
                  </a:cubicBezTo>
                  <a:cubicBezTo>
                    <a:pt x="364" y="50"/>
                    <a:pt x="297" y="24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5283025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0" y="112"/>
                    <a:pt x="0" y="250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0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5299600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cubicBezTo>
                    <a:pt x="1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5266425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1" y="112"/>
                    <a:pt x="1" y="251"/>
                  </a:cubicBezTo>
                  <a:cubicBezTo>
                    <a:pt x="1" y="389"/>
                    <a:pt x="113" y="502"/>
                    <a:pt x="251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2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5316200" y="506097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528302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5332775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1" y="114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529960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2" y="1"/>
                    <a:pt x="1" y="114"/>
                    <a:pt x="1" y="252"/>
                  </a:cubicBezTo>
                  <a:cubicBezTo>
                    <a:pt x="1" y="390"/>
                    <a:pt x="112" y="502"/>
                    <a:pt x="251" y="502"/>
                  </a:cubicBezTo>
                  <a:cubicBezTo>
                    <a:pt x="389" y="502"/>
                    <a:pt x="502" y="390"/>
                    <a:pt x="502" y="252"/>
                  </a:cubicBezTo>
                  <a:cubicBezTo>
                    <a:pt x="502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5316200" y="4994625"/>
              <a:ext cx="12525" cy="1252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1"/>
                  </a:moveTo>
                  <a:cubicBezTo>
                    <a:pt x="112" y="1"/>
                    <a:pt x="0" y="112"/>
                    <a:pt x="0" y="250"/>
                  </a:cubicBezTo>
                  <a:cubicBezTo>
                    <a:pt x="0" y="389"/>
                    <a:pt x="112" y="501"/>
                    <a:pt x="251" y="501"/>
                  </a:cubicBezTo>
                  <a:cubicBezTo>
                    <a:pt x="389" y="501"/>
                    <a:pt x="501" y="389"/>
                    <a:pt x="501" y="250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5316200" y="5127300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5283025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3" y="1"/>
                    <a:pt x="0" y="113"/>
                    <a:pt x="0" y="251"/>
                  </a:cubicBezTo>
                  <a:cubicBezTo>
                    <a:pt x="0" y="389"/>
                    <a:pt x="113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5332775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529960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3"/>
                    <a:pt x="1" y="251"/>
                  </a:cubicBezTo>
                  <a:cubicBezTo>
                    <a:pt x="1" y="390"/>
                    <a:pt x="112" y="502"/>
                    <a:pt x="251" y="502"/>
                  </a:cubicBezTo>
                  <a:cubicBezTo>
                    <a:pt x="389" y="502"/>
                    <a:pt x="502" y="390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45"/>
            <p:cNvSpPr/>
            <p:nvPr/>
          </p:nvSpPr>
          <p:spPr>
            <a:xfrm>
              <a:off x="5249825" y="492827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0"/>
                  </a:moveTo>
                  <a:cubicBezTo>
                    <a:pt x="114" y="0"/>
                    <a:pt x="1" y="113"/>
                    <a:pt x="1" y="251"/>
                  </a:cubicBezTo>
                  <a:cubicBezTo>
                    <a:pt x="1" y="389"/>
                    <a:pt x="114" y="502"/>
                    <a:pt x="252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3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45"/>
            <p:cNvSpPr/>
            <p:nvPr/>
          </p:nvSpPr>
          <p:spPr>
            <a:xfrm>
              <a:off x="5216675" y="49282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3"/>
                    <a:pt x="1" y="251"/>
                  </a:cubicBezTo>
                  <a:cubicBezTo>
                    <a:pt x="1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5249825" y="4994625"/>
              <a:ext cx="12575" cy="12525"/>
            </a:xfrm>
            <a:custGeom>
              <a:avLst/>
              <a:gdLst/>
              <a:ahLst/>
              <a:cxnLst/>
              <a:rect l="l" t="t" r="r" b="b"/>
              <a:pathLst>
                <a:path w="503" h="501" extrusionOk="0">
                  <a:moveTo>
                    <a:pt x="252" y="1"/>
                  </a:moveTo>
                  <a:cubicBezTo>
                    <a:pt x="114" y="1"/>
                    <a:pt x="1" y="112"/>
                    <a:pt x="1" y="250"/>
                  </a:cubicBezTo>
                  <a:cubicBezTo>
                    <a:pt x="1" y="389"/>
                    <a:pt x="114" y="501"/>
                    <a:pt x="252" y="501"/>
                  </a:cubicBezTo>
                  <a:cubicBezTo>
                    <a:pt x="390" y="501"/>
                    <a:pt x="502" y="389"/>
                    <a:pt x="502" y="250"/>
                  </a:cubicBezTo>
                  <a:cubicBezTo>
                    <a:pt x="502" y="112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5216675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0"/>
                  </a:cubicBezTo>
                  <a:cubicBezTo>
                    <a:pt x="502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45"/>
            <p:cNvSpPr/>
            <p:nvPr/>
          </p:nvSpPr>
          <p:spPr>
            <a:xfrm>
              <a:off x="5233275" y="4961450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1"/>
                  </a:moveTo>
                  <a:cubicBezTo>
                    <a:pt x="112" y="1"/>
                    <a:pt x="0" y="112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45"/>
            <p:cNvSpPr/>
            <p:nvPr/>
          </p:nvSpPr>
          <p:spPr>
            <a:xfrm>
              <a:off x="5249825" y="506097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0"/>
                  </a:moveTo>
                  <a:cubicBezTo>
                    <a:pt x="114" y="0"/>
                    <a:pt x="1" y="112"/>
                    <a:pt x="1" y="251"/>
                  </a:cubicBezTo>
                  <a:cubicBezTo>
                    <a:pt x="1" y="389"/>
                    <a:pt x="114" y="501"/>
                    <a:pt x="252" y="501"/>
                  </a:cubicBezTo>
                  <a:cubicBezTo>
                    <a:pt x="390" y="501"/>
                    <a:pt x="502" y="389"/>
                    <a:pt x="502" y="251"/>
                  </a:cubicBezTo>
                  <a:cubicBezTo>
                    <a:pt x="502" y="112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5216675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1" y="112"/>
                    <a:pt x="1" y="251"/>
                  </a:cubicBezTo>
                  <a:cubicBezTo>
                    <a:pt x="1" y="389"/>
                    <a:pt x="112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45"/>
            <p:cNvSpPr/>
            <p:nvPr/>
          </p:nvSpPr>
          <p:spPr>
            <a:xfrm>
              <a:off x="5266425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3" y="1"/>
                    <a:pt x="1" y="114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45"/>
            <p:cNvSpPr/>
            <p:nvPr/>
          </p:nvSpPr>
          <p:spPr>
            <a:xfrm>
              <a:off x="5233275" y="5027775"/>
              <a:ext cx="12525" cy="12575"/>
            </a:xfrm>
            <a:custGeom>
              <a:avLst/>
              <a:gdLst/>
              <a:ahLst/>
              <a:cxnLst/>
              <a:rect l="l" t="t" r="r" b="b"/>
              <a:pathLst>
                <a:path w="501" h="503" extrusionOk="0">
                  <a:moveTo>
                    <a:pt x="251" y="1"/>
                  </a:moveTo>
                  <a:cubicBezTo>
                    <a:pt x="112" y="1"/>
                    <a:pt x="0" y="114"/>
                    <a:pt x="0" y="252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45"/>
            <p:cNvSpPr/>
            <p:nvPr/>
          </p:nvSpPr>
          <p:spPr>
            <a:xfrm>
              <a:off x="5249825" y="5127300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2" y="1"/>
                  </a:moveTo>
                  <a:cubicBezTo>
                    <a:pt x="114" y="1"/>
                    <a:pt x="1" y="113"/>
                    <a:pt x="1" y="251"/>
                  </a:cubicBezTo>
                  <a:cubicBezTo>
                    <a:pt x="1" y="389"/>
                    <a:pt x="114" y="502"/>
                    <a:pt x="252" y="502"/>
                  </a:cubicBezTo>
                  <a:cubicBezTo>
                    <a:pt x="390" y="502"/>
                    <a:pt x="502" y="389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45"/>
            <p:cNvSpPr/>
            <p:nvPr/>
          </p:nvSpPr>
          <p:spPr>
            <a:xfrm>
              <a:off x="5216675" y="512730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1" y="113"/>
                    <a:pt x="1" y="251"/>
                  </a:cubicBezTo>
                  <a:cubicBezTo>
                    <a:pt x="1" y="389"/>
                    <a:pt x="112" y="502"/>
                    <a:pt x="251" y="502"/>
                  </a:cubicBezTo>
                  <a:cubicBezTo>
                    <a:pt x="389" y="502"/>
                    <a:pt x="502" y="389"/>
                    <a:pt x="502" y="251"/>
                  </a:cubicBezTo>
                  <a:cubicBezTo>
                    <a:pt x="502" y="113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45"/>
            <p:cNvSpPr/>
            <p:nvPr/>
          </p:nvSpPr>
          <p:spPr>
            <a:xfrm>
              <a:off x="5266425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45"/>
            <p:cNvSpPr/>
            <p:nvPr/>
          </p:nvSpPr>
          <p:spPr>
            <a:xfrm>
              <a:off x="5233275" y="509412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1" y="0"/>
                  </a:moveTo>
                  <a:cubicBezTo>
                    <a:pt x="112" y="0"/>
                    <a:pt x="0" y="113"/>
                    <a:pt x="0" y="251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45"/>
            <p:cNvSpPr/>
            <p:nvPr/>
          </p:nvSpPr>
          <p:spPr>
            <a:xfrm>
              <a:off x="5183500" y="4994625"/>
              <a:ext cx="12550" cy="12525"/>
            </a:xfrm>
            <a:custGeom>
              <a:avLst/>
              <a:gdLst/>
              <a:ahLst/>
              <a:cxnLst/>
              <a:rect l="l" t="t" r="r" b="b"/>
              <a:pathLst>
                <a:path w="502" h="501" extrusionOk="0">
                  <a:moveTo>
                    <a:pt x="251" y="1"/>
                  </a:moveTo>
                  <a:cubicBezTo>
                    <a:pt x="113" y="1"/>
                    <a:pt x="0" y="112"/>
                    <a:pt x="0" y="250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2" y="389"/>
                    <a:pt x="502" y="250"/>
                  </a:cubicBezTo>
                  <a:cubicBezTo>
                    <a:pt x="502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45"/>
            <p:cNvSpPr/>
            <p:nvPr/>
          </p:nvSpPr>
          <p:spPr>
            <a:xfrm>
              <a:off x="5200100" y="4961450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1"/>
                  </a:moveTo>
                  <a:cubicBezTo>
                    <a:pt x="112" y="1"/>
                    <a:pt x="0" y="112"/>
                    <a:pt x="0" y="251"/>
                  </a:cubicBezTo>
                  <a:cubicBezTo>
                    <a:pt x="0" y="389"/>
                    <a:pt x="112" y="502"/>
                    <a:pt x="251" y="502"/>
                  </a:cubicBezTo>
                  <a:cubicBezTo>
                    <a:pt x="389" y="502"/>
                    <a:pt x="501" y="389"/>
                    <a:pt x="501" y="251"/>
                  </a:cubicBezTo>
                  <a:cubicBezTo>
                    <a:pt x="501" y="112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45"/>
            <p:cNvSpPr/>
            <p:nvPr/>
          </p:nvSpPr>
          <p:spPr>
            <a:xfrm>
              <a:off x="5168575" y="4961925"/>
              <a:ext cx="10900" cy="12075"/>
            </a:xfrm>
            <a:custGeom>
              <a:avLst/>
              <a:gdLst/>
              <a:ahLst/>
              <a:cxnLst/>
              <a:rect l="l" t="t" r="r" b="b"/>
              <a:pathLst>
                <a:path w="436" h="483" extrusionOk="0">
                  <a:moveTo>
                    <a:pt x="279" y="1"/>
                  </a:moveTo>
                  <a:cubicBezTo>
                    <a:pt x="182" y="129"/>
                    <a:pt x="89" y="262"/>
                    <a:pt x="0" y="398"/>
                  </a:cubicBezTo>
                  <a:cubicBezTo>
                    <a:pt x="47" y="449"/>
                    <a:pt x="111" y="483"/>
                    <a:pt x="184" y="483"/>
                  </a:cubicBezTo>
                  <a:cubicBezTo>
                    <a:pt x="323" y="483"/>
                    <a:pt x="435" y="370"/>
                    <a:pt x="435" y="232"/>
                  </a:cubicBezTo>
                  <a:cubicBezTo>
                    <a:pt x="435" y="126"/>
                    <a:pt x="370" y="37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45"/>
            <p:cNvSpPr/>
            <p:nvPr/>
          </p:nvSpPr>
          <p:spPr>
            <a:xfrm>
              <a:off x="5183500" y="506097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3" y="0"/>
                    <a:pt x="0" y="112"/>
                    <a:pt x="0" y="251"/>
                  </a:cubicBezTo>
                  <a:cubicBezTo>
                    <a:pt x="0" y="389"/>
                    <a:pt x="113" y="501"/>
                    <a:pt x="251" y="501"/>
                  </a:cubicBezTo>
                  <a:cubicBezTo>
                    <a:pt x="389" y="501"/>
                    <a:pt x="502" y="389"/>
                    <a:pt x="502" y="251"/>
                  </a:cubicBezTo>
                  <a:cubicBezTo>
                    <a:pt x="502" y="112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45"/>
            <p:cNvSpPr/>
            <p:nvPr/>
          </p:nvSpPr>
          <p:spPr>
            <a:xfrm>
              <a:off x="5150350" y="5060975"/>
              <a:ext cx="12525" cy="12550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45"/>
            <p:cNvSpPr/>
            <p:nvPr/>
          </p:nvSpPr>
          <p:spPr>
            <a:xfrm>
              <a:off x="5200100" y="502777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112" y="1"/>
                    <a:pt x="0" y="114"/>
                    <a:pt x="0" y="252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2"/>
                  </a:cubicBezTo>
                  <a:cubicBezTo>
                    <a:pt x="501" y="114"/>
                    <a:pt x="389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45"/>
            <p:cNvSpPr/>
            <p:nvPr/>
          </p:nvSpPr>
          <p:spPr>
            <a:xfrm>
              <a:off x="5166900" y="502777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4" y="1"/>
                    <a:pt x="1" y="114"/>
                    <a:pt x="1" y="252"/>
                  </a:cubicBezTo>
                  <a:cubicBezTo>
                    <a:pt x="1" y="390"/>
                    <a:pt x="114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4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45"/>
            <p:cNvSpPr/>
            <p:nvPr/>
          </p:nvSpPr>
          <p:spPr>
            <a:xfrm>
              <a:off x="5150825" y="4994625"/>
              <a:ext cx="12050" cy="12525"/>
            </a:xfrm>
            <a:custGeom>
              <a:avLst/>
              <a:gdLst/>
              <a:ahLst/>
              <a:cxnLst/>
              <a:rect l="l" t="t" r="r" b="b"/>
              <a:pathLst>
                <a:path w="482" h="501" extrusionOk="0">
                  <a:moveTo>
                    <a:pt x="231" y="1"/>
                  </a:moveTo>
                  <a:cubicBezTo>
                    <a:pt x="212" y="1"/>
                    <a:pt x="194" y="7"/>
                    <a:pt x="176" y="11"/>
                  </a:cubicBezTo>
                  <a:cubicBezTo>
                    <a:pt x="117" y="123"/>
                    <a:pt x="58" y="236"/>
                    <a:pt x="0" y="348"/>
                  </a:cubicBezTo>
                  <a:cubicBezTo>
                    <a:pt x="39" y="438"/>
                    <a:pt x="128" y="501"/>
                    <a:pt x="231" y="501"/>
                  </a:cubicBezTo>
                  <a:cubicBezTo>
                    <a:pt x="370" y="501"/>
                    <a:pt x="482" y="389"/>
                    <a:pt x="482" y="250"/>
                  </a:cubicBezTo>
                  <a:cubicBezTo>
                    <a:pt x="482" y="112"/>
                    <a:pt x="370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45"/>
            <p:cNvSpPr/>
            <p:nvPr/>
          </p:nvSpPr>
          <p:spPr>
            <a:xfrm>
              <a:off x="5200100" y="5094125"/>
              <a:ext cx="12550" cy="12550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251" y="0"/>
                  </a:moveTo>
                  <a:cubicBezTo>
                    <a:pt x="112" y="0"/>
                    <a:pt x="0" y="113"/>
                    <a:pt x="0" y="251"/>
                  </a:cubicBezTo>
                  <a:cubicBezTo>
                    <a:pt x="0" y="390"/>
                    <a:pt x="112" y="502"/>
                    <a:pt x="251" y="502"/>
                  </a:cubicBezTo>
                  <a:cubicBezTo>
                    <a:pt x="389" y="502"/>
                    <a:pt x="501" y="390"/>
                    <a:pt x="501" y="251"/>
                  </a:cubicBezTo>
                  <a:cubicBezTo>
                    <a:pt x="501" y="113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45"/>
            <p:cNvSpPr/>
            <p:nvPr/>
          </p:nvSpPr>
          <p:spPr>
            <a:xfrm>
              <a:off x="5166900" y="5094125"/>
              <a:ext cx="12575" cy="12550"/>
            </a:xfrm>
            <a:custGeom>
              <a:avLst/>
              <a:gdLst/>
              <a:ahLst/>
              <a:cxnLst/>
              <a:rect l="l" t="t" r="r" b="b"/>
              <a:pathLst>
                <a:path w="503" h="502" extrusionOk="0">
                  <a:moveTo>
                    <a:pt x="251" y="0"/>
                  </a:moveTo>
                  <a:cubicBezTo>
                    <a:pt x="114" y="0"/>
                    <a:pt x="1" y="113"/>
                    <a:pt x="1" y="251"/>
                  </a:cubicBezTo>
                  <a:cubicBezTo>
                    <a:pt x="1" y="390"/>
                    <a:pt x="114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8" name="Google Shape;1838;p45"/>
          <p:cNvSpPr txBox="1">
            <a:spLocks noGrp="1"/>
          </p:cNvSpPr>
          <p:nvPr>
            <p:ph type="title" idx="4" hasCustomPrompt="1"/>
          </p:nvPr>
        </p:nvSpPr>
        <p:spPr>
          <a:xfrm>
            <a:off x="4667200" y="20719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39" name="Google Shape;1839;p45"/>
          <p:cNvSpPr txBox="1">
            <a:spLocks noGrp="1"/>
          </p:cNvSpPr>
          <p:nvPr>
            <p:ph type="title" idx="5"/>
          </p:nvPr>
        </p:nvSpPr>
        <p:spPr>
          <a:xfrm>
            <a:off x="5492733" y="20718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45"/>
          <p:cNvSpPr txBox="1">
            <a:spLocks noGrp="1"/>
          </p:cNvSpPr>
          <p:nvPr>
            <p:ph type="subTitle" idx="6"/>
          </p:nvPr>
        </p:nvSpPr>
        <p:spPr>
          <a:xfrm>
            <a:off x="5492733" y="25372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45"/>
          <p:cNvSpPr txBox="1">
            <a:spLocks noGrp="1"/>
          </p:cNvSpPr>
          <p:nvPr>
            <p:ph type="title" idx="7" hasCustomPrompt="1"/>
          </p:nvPr>
        </p:nvSpPr>
        <p:spPr>
          <a:xfrm>
            <a:off x="8307000" y="20719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42" name="Google Shape;1842;p45"/>
          <p:cNvSpPr txBox="1">
            <a:spLocks noGrp="1"/>
          </p:cNvSpPr>
          <p:nvPr>
            <p:ph type="title" idx="8"/>
          </p:nvPr>
        </p:nvSpPr>
        <p:spPr>
          <a:xfrm>
            <a:off x="9132533" y="20718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45"/>
          <p:cNvSpPr txBox="1">
            <a:spLocks noGrp="1"/>
          </p:cNvSpPr>
          <p:nvPr>
            <p:ph type="subTitle" idx="9"/>
          </p:nvPr>
        </p:nvSpPr>
        <p:spPr>
          <a:xfrm>
            <a:off x="9132533" y="25372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4" name="Google Shape;1844;p45"/>
          <p:cNvSpPr txBox="1">
            <a:spLocks noGrp="1"/>
          </p:cNvSpPr>
          <p:nvPr>
            <p:ph type="title" idx="13" hasCustomPrompt="1"/>
          </p:nvPr>
        </p:nvSpPr>
        <p:spPr>
          <a:xfrm>
            <a:off x="1027400" y="40961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45" name="Google Shape;1845;p45"/>
          <p:cNvSpPr txBox="1">
            <a:spLocks noGrp="1"/>
          </p:cNvSpPr>
          <p:nvPr>
            <p:ph type="title" idx="14"/>
          </p:nvPr>
        </p:nvSpPr>
        <p:spPr>
          <a:xfrm>
            <a:off x="1852933" y="40960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6" name="Google Shape;1846;p45"/>
          <p:cNvSpPr txBox="1">
            <a:spLocks noGrp="1"/>
          </p:cNvSpPr>
          <p:nvPr>
            <p:ph type="subTitle" idx="15"/>
          </p:nvPr>
        </p:nvSpPr>
        <p:spPr>
          <a:xfrm>
            <a:off x="1852933" y="45614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7" name="Google Shape;1847;p45"/>
          <p:cNvSpPr txBox="1">
            <a:spLocks noGrp="1"/>
          </p:cNvSpPr>
          <p:nvPr>
            <p:ph type="title" idx="16" hasCustomPrompt="1"/>
          </p:nvPr>
        </p:nvSpPr>
        <p:spPr>
          <a:xfrm>
            <a:off x="4667184" y="40961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48" name="Google Shape;1848;p45"/>
          <p:cNvSpPr txBox="1">
            <a:spLocks noGrp="1"/>
          </p:cNvSpPr>
          <p:nvPr>
            <p:ph type="title" idx="17"/>
          </p:nvPr>
        </p:nvSpPr>
        <p:spPr>
          <a:xfrm>
            <a:off x="5492717" y="40960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9" name="Google Shape;1849;p45"/>
          <p:cNvSpPr txBox="1">
            <a:spLocks noGrp="1"/>
          </p:cNvSpPr>
          <p:nvPr>
            <p:ph type="subTitle" idx="18"/>
          </p:nvPr>
        </p:nvSpPr>
        <p:spPr>
          <a:xfrm>
            <a:off x="5492717" y="45614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45"/>
          <p:cNvSpPr txBox="1">
            <a:spLocks noGrp="1"/>
          </p:cNvSpPr>
          <p:nvPr>
            <p:ph type="title" idx="19" hasCustomPrompt="1"/>
          </p:nvPr>
        </p:nvSpPr>
        <p:spPr>
          <a:xfrm>
            <a:off x="8307000" y="4096133"/>
            <a:ext cx="8256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t>xx%</a:t>
            </a:r>
          </a:p>
        </p:txBody>
      </p:sp>
      <p:sp>
        <p:nvSpPr>
          <p:cNvPr id="1851" name="Google Shape;1851;p45"/>
          <p:cNvSpPr txBox="1">
            <a:spLocks noGrp="1"/>
          </p:cNvSpPr>
          <p:nvPr>
            <p:ph type="title" idx="20"/>
          </p:nvPr>
        </p:nvSpPr>
        <p:spPr>
          <a:xfrm>
            <a:off x="9132533" y="4096017"/>
            <a:ext cx="20320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2" name="Google Shape;1852;p45"/>
          <p:cNvSpPr txBox="1">
            <a:spLocks noGrp="1"/>
          </p:cNvSpPr>
          <p:nvPr>
            <p:ph type="subTitle" idx="21"/>
          </p:nvPr>
        </p:nvSpPr>
        <p:spPr>
          <a:xfrm>
            <a:off x="9132533" y="4561417"/>
            <a:ext cx="2032000" cy="8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94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840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28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07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010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629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286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104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098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Empowering minds and machines to share, learn, and evolve                       Dr. Hazar Y. Hmoud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7FCE979-9AF0-48D4-8083-E0A5A44F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6.xml"/><Relationship Id="rId7" Type="http://schemas.openxmlformats.org/officeDocument/2006/relationships/slide" Target="slide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B151-D6B5-E511-1ADE-0258221BE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870440" cy="2693411"/>
          </a:xfrm>
        </p:spPr>
        <p:txBody>
          <a:bodyPr/>
          <a:lstStyle/>
          <a:p>
            <a:pPr rtl="1"/>
            <a:r>
              <a:rPr lang="en-US" sz="4800" dirty="0"/>
              <a:t>Knowledge Management &amp; Digital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80918-EB97-DFE4-86C2-53E3B39E5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86053"/>
            <a:ext cx="8402536" cy="1069848"/>
          </a:xfrm>
        </p:spPr>
        <p:txBody>
          <a:bodyPr/>
          <a:lstStyle/>
          <a:p>
            <a:pPr rtl="1"/>
            <a:r>
              <a:rPr lang="en-US" dirty="0"/>
              <a:t>Empowering minds and machines to share, learn, and evolve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76311-B5C7-8B16-9FCD-AE9328F914DF}"/>
              </a:ext>
            </a:extLst>
          </p:cNvPr>
          <p:cNvSpPr txBox="1"/>
          <p:nvPr/>
        </p:nvSpPr>
        <p:spPr>
          <a:xfrm>
            <a:off x="8211146" y="6116320"/>
            <a:ext cx="398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dirty="0"/>
              <a:t>Dr. Hazar Y. Hmoud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A1FF-DAD6-CAE7-AF62-DA2F3741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Empowering minds and machines to share, learn, and evolve                       Dr. Hazar Y. Hmoud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8178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5"/>
          <p:cNvSpPr/>
          <p:nvPr/>
        </p:nvSpPr>
        <p:spPr>
          <a:xfrm>
            <a:off x="7261879" y="2522548"/>
            <a:ext cx="610455" cy="2249173"/>
          </a:xfrm>
          <a:custGeom>
            <a:avLst/>
            <a:gdLst/>
            <a:ahLst/>
            <a:cxnLst/>
            <a:rect l="l" t="t" r="r" b="b"/>
            <a:pathLst>
              <a:path w="23658" h="87166" extrusionOk="0">
                <a:moveTo>
                  <a:pt x="23658" y="38326"/>
                </a:moveTo>
                <a:lnTo>
                  <a:pt x="18086" y="38326"/>
                </a:lnTo>
                <a:cubicBezTo>
                  <a:pt x="16836" y="23551"/>
                  <a:pt x="10525" y="10192"/>
                  <a:pt x="893" y="0"/>
                </a:cubicBezTo>
                <a:lnTo>
                  <a:pt x="0" y="953"/>
                </a:lnTo>
                <a:cubicBezTo>
                  <a:pt x="9370" y="10906"/>
                  <a:pt x="15526" y="23932"/>
                  <a:pt x="16764" y="38326"/>
                </a:cubicBezTo>
                <a:lnTo>
                  <a:pt x="11275" y="38326"/>
                </a:lnTo>
                <a:lnTo>
                  <a:pt x="16859" y="48006"/>
                </a:lnTo>
                <a:cubicBezTo>
                  <a:pt x="15859" y="62687"/>
                  <a:pt x="9775" y="75998"/>
                  <a:pt x="345" y="86166"/>
                </a:cubicBezTo>
                <a:lnTo>
                  <a:pt x="1203" y="87166"/>
                </a:lnTo>
                <a:cubicBezTo>
                  <a:pt x="10942" y="76700"/>
                  <a:pt x="17217" y="62972"/>
                  <a:pt x="18181" y="478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28" name="Google Shape;1428;p45"/>
          <p:cNvGrpSpPr/>
          <p:nvPr/>
        </p:nvGrpSpPr>
        <p:grpSpPr>
          <a:xfrm>
            <a:off x="5004551" y="4050175"/>
            <a:ext cx="6240482" cy="1434124"/>
            <a:chOff x="3779901" y="3037631"/>
            <a:chExt cx="4301674" cy="1075593"/>
          </a:xfrm>
        </p:grpSpPr>
        <p:sp>
          <p:nvSpPr>
            <p:cNvPr id="1429" name="Google Shape;1429;p45"/>
            <p:cNvSpPr/>
            <p:nvPr/>
          </p:nvSpPr>
          <p:spPr>
            <a:xfrm>
              <a:off x="3779901" y="3559552"/>
              <a:ext cx="1689647" cy="515454"/>
            </a:xfrm>
            <a:custGeom>
              <a:avLst/>
              <a:gdLst/>
              <a:ahLst/>
              <a:cxnLst/>
              <a:rect l="l" t="t" r="r" b="b"/>
              <a:pathLst>
                <a:path w="87309" h="26635" extrusionOk="0">
                  <a:moveTo>
                    <a:pt x="87309" y="1001"/>
                  </a:moveTo>
                  <a:lnTo>
                    <a:pt x="86451" y="1"/>
                  </a:lnTo>
                  <a:cubicBezTo>
                    <a:pt x="76176" y="11085"/>
                    <a:pt x="61936" y="18443"/>
                    <a:pt x="46018" y="19801"/>
                  </a:cubicBezTo>
                  <a:lnTo>
                    <a:pt x="46018" y="14252"/>
                  </a:lnTo>
                  <a:lnTo>
                    <a:pt x="36267" y="19884"/>
                  </a:lnTo>
                  <a:cubicBezTo>
                    <a:pt x="22872" y="18943"/>
                    <a:pt x="10644" y="13776"/>
                    <a:pt x="893" y="5704"/>
                  </a:cubicBezTo>
                  <a:lnTo>
                    <a:pt x="0" y="6656"/>
                  </a:lnTo>
                  <a:cubicBezTo>
                    <a:pt x="10073" y="15026"/>
                    <a:pt x="22753" y="20348"/>
                    <a:pt x="36624" y="21218"/>
                  </a:cubicBezTo>
                  <a:lnTo>
                    <a:pt x="46018" y="26635"/>
                  </a:lnTo>
                  <a:lnTo>
                    <a:pt x="46018" y="21122"/>
                  </a:lnTo>
                  <a:cubicBezTo>
                    <a:pt x="62270" y="19753"/>
                    <a:pt x="76807" y="12276"/>
                    <a:pt x="87309" y="10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4333178" y="3037631"/>
              <a:ext cx="1590098" cy="1075593"/>
            </a:xfrm>
            <a:custGeom>
              <a:avLst/>
              <a:gdLst/>
              <a:ahLst/>
              <a:cxnLst/>
              <a:rect l="l" t="t" r="r" b="b"/>
              <a:pathLst>
                <a:path w="82165" h="55579" extrusionOk="0">
                  <a:moveTo>
                    <a:pt x="54376" y="0"/>
                  </a:moveTo>
                  <a:cubicBezTo>
                    <a:pt x="41291" y="0"/>
                    <a:pt x="30325" y="9049"/>
                    <a:pt x="27372" y="21217"/>
                  </a:cubicBezTo>
                  <a:cubicBezTo>
                    <a:pt x="26265" y="24777"/>
                    <a:pt x="22967" y="27372"/>
                    <a:pt x="19038" y="27372"/>
                  </a:cubicBezTo>
                  <a:cubicBezTo>
                    <a:pt x="16240" y="27372"/>
                    <a:pt x="13764" y="26051"/>
                    <a:pt x="12168" y="24003"/>
                  </a:cubicBezTo>
                  <a:cubicBezTo>
                    <a:pt x="10966" y="22265"/>
                    <a:pt x="8954" y="21122"/>
                    <a:pt x="6679" y="21122"/>
                  </a:cubicBezTo>
                  <a:cubicBezTo>
                    <a:pt x="2988" y="21122"/>
                    <a:pt x="0" y="24110"/>
                    <a:pt x="0" y="27801"/>
                  </a:cubicBezTo>
                  <a:cubicBezTo>
                    <a:pt x="0" y="31480"/>
                    <a:pt x="2988" y="34469"/>
                    <a:pt x="6679" y="34469"/>
                  </a:cubicBezTo>
                  <a:cubicBezTo>
                    <a:pt x="8954" y="34469"/>
                    <a:pt x="10966" y="33326"/>
                    <a:pt x="12168" y="31587"/>
                  </a:cubicBezTo>
                  <a:cubicBezTo>
                    <a:pt x="13764" y="29539"/>
                    <a:pt x="16240" y="28218"/>
                    <a:pt x="19038" y="28206"/>
                  </a:cubicBezTo>
                  <a:cubicBezTo>
                    <a:pt x="22955" y="28206"/>
                    <a:pt x="26265" y="30801"/>
                    <a:pt x="27372" y="34361"/>
                  </a:cubicBezTo>
                  <a:cubicBezTo>
                    <a:pt x="30325" y="46542"/>
                    <a:pt x="41291" y="55578"/>
                    <a:pt x="54376" y="55578"/>
                  </a:cubicBezTo>
                  <a:cubicBezTo>
                    <a:pt x="54383" y="55578"/>
                    <a:pt x="54391" y="55578"/>
                    <a:pt x="54398" y="55578"/>
                  </a:cubicBezTo>
                  <a:cubicBezTo>
                    <a:pt x="69735" y="55578"/>
                    <a:pt x="82165" y="43141"/>
                    <a:pt x="82165" y="27801"/>
                  </a:cubicBezTo>
                  <a:cubicBezTo>
                    <a:pt x="82165" y="12442"/>
                    <a:pt x="69723" y="0"/>
                    <a:pt x="54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4379260" y="3491348"/>
              <a:ext cx="168444" cy="168444"/>
            </a:xfrm>
            <a:custGeom>
              <a:avLst/>
              <a:gdLst/>
              <a:ahLst/>
              <a:cxnLst/>
              <a:rect l="l" t="t" r="r" b="b"/>
              <a:pathLst>
                <a:path w="8704" h="8704" extrusionOk="0">
                  <a:moveTo>
                    <a:pt x="8704" y="4346"/>
                  </a:moveTo>
                  <a:cubicBezTo>
                    <a:pt x="8704" y="6751"/>
                    <a:pt x="6751" y="8704"/>
                    <a:pt x="4346" y="8704"/>
                  </a:cubicBezTo>
                  <a:cubicBezTo>
                    <a:pt x="1941" y="8704"/>
                    <a:pt x="0" y="6751"/>
                    <a:pt x="0" y="4346"/>
                  </a:cubicBezTo>
                  <a:cubicBezTo>
                    <a:pt x="0" y="1941"/>
                    <a:pt x="1941" y="0"/>
                    <a:pt x="4346" y="0"/>
                  </a:cubicBezTo>
                  <a:cubicBezTo>
                    <a:pt x="6751" y="0"/>
                    <a:pt x="8704" y="1941"/>
                    <a:pt x="8704" y="4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1433;p45"/>
            <p:cNvSpPr txBox="1"/>
            <p:nvPr/>
          </p:nvSpPr>
          <p:spPr>
            <a:xfrm flipH="1">
              <a:off x="6007570" y="3074724"/>
              <a:ext cx="2074005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2400" dirty="0"/>
                <a:t>المعلومات</a:t>
              </a:r>
              <a:r>
                <a:rPr lang="en-US" sz="2400" dirty="0"/>
                <a:t> Information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4" name="Google Shape;1434;p45"/>
            <p:cNvSpPr txBox="1"/>
            <p:nvPr/>
          </p:nvSpPr>
          <p:spPr>
            <a:xfrm flipH="1">
              <a:off x="6018913" y="3413503"/>
              <a:ext cx="2062662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1600" dirty="0"/>
                <a:t>بيانات تم تنظيمها وتقديمها في سياق يجعلها ذات معنى.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5246744" y="3556763"/>
              <a:ext cx="38144" cy="3811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46"/>
                  </a:moveTo>
                  <a:cubicBezTo>
                    <a:pt x="751" y="346"/>
                    <a:pt x="870" y="465"/>
                    <a:pt x="870" y="607"/>
                  </a:cubicBezTo>
                  <a:cubicBezTo>
                    <a:pt x="870" y="762"/>
                    <a:pt x="751" y="881"/>
                    <a:pt x="596" y="881"/>
                  </a:cubicBezTo>
                  <a:cubicBezTo>
                    <a:pt x="453" y="881"/>
                    <a:pt x="334" y="762"/>
                    <a:pt x="334" y="607"/>
                  </a:cubicBezTo>
                  <a:cubicBezTo>
                    <a:pt x="334" y="465"/>
                    <a:pt x="453" y="346"/>
                    <a:pt x="596" y="346"/>
                  </a:cubicBezTo>
                  <a:close/>
                  <a:moveTo>
                    <a:pt x="596" y="0"/>
                  </a:moveTo>
                  <a:cubicBezTo>
                    <a:pt x="274" y="0"/>
                    <a:pt x="1" y="274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38" name="Google Shape;1438;p45"/>
          <p:cNvSpPr txBox="1">
            <a:spLocks noGrp="1"/>
          </p:cNvSpPr>
          <p:nvPr>
            <p:ph type="title"/>
          </p:nvPr>
        </p:nvSpPr>
        <p:spPr>
          <a:xfrm>
            <a:off x="175522" y="180989"/>
            <a:ext cx="11105537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rtl="1">
              <a:spcBef>
                <a:spcPts val="0"/>
              </a:spcBef>
            </a:pPr>
            <a:r>
              <a:rPr lang="en-US" dirty="0"/>
              <a:t>Stages of Knowledge Development</a:t>
            </a:r>
            <a:endParaRPr dirty="0"/>
          </a:p>
        </p:txBody>
      </p:sp>
      <p:sp>
        <p:nvSpPr>
          <p:cNvPr id="1439" name="Google Shape;1439;p45"/>
          <p:cNvSpPr/>
          <p:nvPr/>
        </p:nvSpPr>
        <p:spPr>
          <a:xfrm>
            <a:off x="5523334" y="3099734"/>
            <a:ext cx="1145273" cy="1145273"/>
          </a:xfrm>
          <a:custGeom>
            <a:avLst/>
            <a:gdLst/>
            <a:ahLst/>
            <a:cxnLst/>
            <a:rect l="l" t="t" r="r" b="b"/>
            <a:pathLst>
              <a:path w="53853" h="53853" extrusionOk="0">
                <a:moveTo>
                  <a:pt x="26921" y="0"/>
                </a:moveTo>
                <a:cubicBezTo>
                  <a:pt x="12050" y="0"/>
                  <a:pt x="1" y="12061"/>
                  <a:pt x="1" y="26932"/>
                </a:cubicBezTo>
                <a:cubicBezTo>
                  <a:pt x="1" y="41803"/>
                  <a:pt x="12050" y="53852"/>
                  <a:pt x="26921" y="53852"/>
                </a:cubicBezTo>
                <a:cubicBezTo>
                  <a:pt x="41792" y="53852"/>
                  <a:pt x="53853" y="41803"/>
                  <a:pt x="53853" y="26932"/>
                </a:cubicBezTo>
                <a:cubicBezTo>
                  <a:pt x="53853" y="12061"/>
                  <a:pt x="41792" y="0"/>
                  <a:pt x="269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sz="2400" dirty="0"/>
          </a:p>
        </p:txBody>
      </p:sp>
      <p:grpSp>
        <p:nvGrpSpPr>
          <p:cNvPr id="1440" name="Google Shape;1440;p45"/>
          <p:cNvGrpSpPr/>
          <p:nvPr/>
        </p:nvGrpSpPr>
        <p:grpSpPr>
          <a:xfrm>
            <a:off x="946967" y="2375071"/>
            <a:ext cx="4781324" cy="3109173"/>
            <a:chOff x="1230299" y="1781303"/>
            <a:chExt cx="3065919" cy="2331880"/>
          </a:xfrm>
        </p:grpSpPr>
        <p:sp>
          <p:nvSpPr>
            <p:cNvPr id="1441" name="Google Shape;1441;p45"/>
            <p:cNvSpPr/>
            <p:nvPr/>
          </p:nvSpPr>
          <p:spPr>
            <a:xfrm>
              <a:off x="3229160" y="1781303"/>
              <a:ext cx="577885" cy="1906937"/>
            </a:xfrm>
            <a:custGeom>
              <a:avLst/>
              <a:gdLst/>
              <a:ahLst/>
              <a:cxnLst/>
              <a:rect l="l" t="t" r="r" b="b"/>
              <a:pathLst>
                <a:path w="29861" h="98537" extrusionOk="0">
                  <a:moveTo>
                    <a:pt x="6882" y="54769"/>
                  </a:moveTo>
                  <a:lnTo>
                    <a:pt x="12383" y="54769"/>
                  </a:lnTo>
                  <a:lnTo>
                    <a:pt x="6811" y="45101"/>
                  </a:lnTo>
                  <a:cubicBezTo>
                    <a:pt x="8037" y="27289"/>
                    <a:pt x="16776" y="11514"/>
                    <a:pt x="29861" y="905"/>
                  </a:cubicBezTo>
                  <a:lnTo>
                    <a:pt x="28920" y="0"/>
                  </a:lnTo>
                  <a:cubicBezTo>
                    <a:pt x="15562" y="10871"/>
                    <a:pt x="6680" y="27039"/>
                    <a:pt x="5489" y="45268"/>
                  </a:cubicBezTo>
                  <a:lnTo>
                    <a:pt x="0" y="54769"/>
                  </a:lnTo>
                  <a:lnTo>
                    <a:pt x="5572" y="54769"/>
                  </a:lnTo>
                  <a:cubicBezTo>
                    <a:pt x="7025" y="72331"/>
                    <a:pt x="15621" y="87892"/>
                    <a:pt x="28456" y="98536"/>
                  </a:cubicBezTo>
                  <a:lnTo>
                    <a:pt x="29349" y="97584"/>
                  </a:lnTo>
                  <a:cubicBezTo>
                    <a:pt x="16776" y="87178"/>
                    <a:pt x="8335" y="71962"/>
                    <a:pt x="6882" y="54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3220625" y="2523298"/>
              <a:ext cx="1075593" cy="1589885"/>
            </a:xfrm>
            <a:custGeom>
              <a:avLst/>
              <a:gdLst/>
              <a:ahLst/>
              <a:cxnLst/>
              <a:rect l="l" t="t" r="r" b="b"/>
              <a:pathLst>
                <a:path w="55579" h="82154" extrusionOk="0">
                  <a:moveTo>
                    <a:pt x="27790" y="0"/>
                  </a:moveTo>
                  <a:cubicBezTo>
                    <a:pt x="24099" y="0"/>
                    <a:pt x="21110" y="2989"/>
                    <a:pt x="21110" y="6680"/>
                  </a:cubicBezTo>
                  <a:cubicBezTo>
                    <a:pt x="21110" y="8954"/>
                    <a:pt x="22253" y="10954"/>
                    <a:pt x="23992" y="12169"/>
                  </a:cubicBezTo>
                  <a:cubicBezTo>
                    <a:pt x="26052" y="13764"/>
                    <a:pt x="27373" y="16240"/>
                    <a:pt x="27373" y="19038"/>
                  </a:cubicBezTo>
                  <a:cubicBezTo>
                    <a:pt x="27373" y="22956"/>
                    <a:pt x="24789" y="26266"/>
                    <a:pt x="21229" y="27373"/>
                  </a:cubicBezTo>
                  <a:cubicBezTo>
                    <a:pt x="9049" y="30314"/>
                    <a:pt x="1" y="41279"/>
                    <a:pt x="1" y="54376"/>
                  </a:cubicBezTo>
                  <a:cubicBezTo>
                    <a:pt x="1" y="69711"/>
                    <a:pt x="12443" y="82153"/>
                    <a:pt x="27790" y="82153"/>
                  </a:cubicBezTo>
                  <a:cubicBezTo>
                    <a:pt x="27797" y="82153"/>
                    <a:pt x="27804" y="82153"/>
                    <a:pt x="27812" y="82153"/>
                  </a:cubicBezTo>
                  <a:cubicBezTo>
                    <a:pt x="43149" y="82153"/>
                    <a:pt x="55579" y="69716"/>
                    <a:pt x="55579" y="54376"/>
                  </a:cubicBezTo>
                  <a:cubicBezTo>
                    <a:pt x="55579" y="41291"/>
                    <a:pt x="46542" y="30326"/>
                    <a:pt x="34362" y="27373"/>
                  </a:cubicBezTo>
                  <a:cubicBezTo>
                    <a:pt x="30802" y="26266"/>
                    <a:pt x="28218" y="22956"/>
                    <a:pt x="28218" y="19038"/>
                  </a:cubicBezTo>
                  <a:cubicBezTo>
                    <a:pt x="28218" y="16240"/>
                    <a:pt x="29540" y="13764"/>
                    <a:pt x="31576" y="12169"/>
                  </a:cubicBezTo>
                  <a:cubicBezTo>
                    <a:pt x="33326" y="10954"/>
                    <a:pt x="34469" y="8954"/>
                    <a:pt x="34469" y="6680"/>
                  </a:cubicBezTo>
                  <a:cubicBezTo>
                    <a:pt x="34469" y="2989"/>
                    <a:pt x="31469" y="0"/>
                    <a:pt x="2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674131" y="2570077"/>
              <a:ext cx="168676" cy="168444"/>
            </a:xfrm>
            <a:custGeom>
              <a:avLst/>
              <a:gdLst/>
              <a:ahLst/>
              <a:cxnLst/>
              <a:rect l="l" t="t" r="r" b="b"/>
              <a:pathLst>
                <a:path w="8716" h="8704" extrusionOk="0">
                  <a:moveTo>
                    <a:pt x="8716" y="4346"/>
                  </a:moveTo>
                  <a:cubicBezTo>
                    <a:pt x="8716" y="6751"/>
                    <a:pt x="6763" y="8704"/>
                    <a:pt x="4358" y="8704"/>
                  </a:cubicBezTo>
                  <a:cubicBezTo>
                    <a:pt x="1953" y="8704"/>
                    <a:pt x="0" y="6751"/>
                    <a:pt x="0" y="4346"/>
                  </a:cubicBezTo>
                  <a:cubicBezTo>
                    <a:pt x="0" y="1941"/>
                    <a:pt x="1953" y="0"/>
                    <a:pt x="4358" y="0"/>
                  </a:cubicBezTo>
                  <a:cubicBezTo>
                    <a:pt x="6763" y="0"/>
                    <a:pt x="8716" y="1941"/>
                    <a:pt x="8716" y="4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1445;p45"/>
            <p:cNvSpPr txBox="1"/>
            <p:nvPr/>
          </p:nvSpPr>
          <p:spPr>
            <a:xfrm flipH="1">
              <a:off x="1230299" y="3065387"/>
              <a:ext cx="1755002" cy="4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1"/>
              <a:r>
                <a:rPr lang="ar-JO" sz="2400" dirty="0"/>
                <a:t>المعرفة </a:t>
              </a:r>
              <a:r>
                <a:rPr lang="en-US" sz="2400" dirty="0"/>
                <a:t>Knowledge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46" name="Google Shape;1446;p45"/>
            <p:cNvSpPr txBox="1"/>
            <p:nvPr/>
          </p:nvSpPr>
          <p:spPr>
            <a:xfrm flipH="1">
              <a:off x="1230299" y="3404163"/>
              <a:ext cx="1755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1600" dirty="0"/>
                <a:t>رؤى يتم استخلاصها من تفسير وتطبيق المعلومات.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47" name="Google Shape;1447;p45"/>
            <p:cNvGrpSpPr/>
            <p:nvPr/>
          </p:nvGrpSpPr>
          <p:grpSpPr>
            <a:xfrm>
              <a:off x="3573274" y="3401102"/>
              <a:ext cx="370368" cy="367328"/>
              <a:chOff x="1951149" y="2885202"/>
              <a:chExt cx="370368" cy="367328"/>
            </a:xfrm>
          </p:grpSpPr>
          <p:sp>
            <p:nvSpPr>
              <p:cNvPr id="1448" name="Google Shape;1448;p45"/>
              <p:cNvSpPr/>
              <p:nvPr/>
            </p:nvSpPr>
            <p:spPr>
              <a:xfrm>
                <a:off x="1951149" y="2885202"/>
                <a:ext cx="370368" cy="367328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1479" extrusionOk="0">
                    <a:moveTo>
                      <a:pt x="4632" y="1287"/>
                    </a:moveTo>
                    <a:cubicBezTo>
                      <a:pt x="4691" y="1358"/>
                      <a:pt x="4727" y="1465"/>
                      <a:pt x="4727" y="1548"/>
                    </a:cubicBezTo>
                    <a:cubicBezTo>
                      <a:pt x="4727" y="1810"/>
                      <a:pt x="4513" y="2013"/>
                      <a:pt x="4263" y="2013"/>
                    </a:cubicBezTo>
                    <a:cubicBezTo>
                      <a:pt x="4072" y="2013"/>
                      <a:pt x="3906" y="1894"/>
                      <a:pt x="3834" y="1715"/>
                    </a:cubicBezTo>
                    <a:cubicBezTo>
                      <a:pt x="4048" y="1537"/>
                      <a:pt x="4334" y="1394"/>
                      <a:pt x="4632" y="1287"/>
                    </a:cubicBezTo>
                    <a:close/>
                    <a:moveTo>
                      <a:pt x="6954" y="1287"/>
                    </a:moveTo>
                    <a:cubicBezTo>
                      <a:pt x="7263" y="1394"/>
                      <a:pt x="7537" y="1537"/>
                      <a:pt x="7763" y="1739"/>
                    </a:cubicBezTo>
                    <a:cubicBezTo>
                      <a:pt x="7680" y="1918"/>
                      <a:pt x="7513" y="2037"/>
                      <a:pt x="7323" y="2037"/>
                    </a:cubicBezTo>
                    <a:cubicBezTo>
                      <a:pt x="7073" y="2037"/>
                      <a:pt x="6870" y="1822"/>
                      <a:pt x="6870" y="1572"/>
                    </a:cubicBezTo>
                    <a:cubicBezTo>
                      <a:pt x="6870" y="1453"/>
                      <a:pt x="6894" y="1358"/>
                      <a:pt x="6954" y="1287"/>
                    </a:cubicBezTo>
                    <a:close/>
                    <a:moveTo>
                      <a:pt x="2477" y="5049"/>
                    </a:moveTo>
                    <a:cubicBezTo>
                      <a:pt x="2620" y="5049"/>
                      <a:pt x="2751" y="5168"/>
                      <a:pt x="2751" y="5335"/>
                    </a:cubicBezTo>
                    <a:cubicBezTo>
                      <a:pt x="2751" y="5501"/>
                      <a:pt x="2632" y="5620"/>
                      <a:pt x="2477" y="5620"/>
                    </a:cubicBezTo>
                    <a:cubicBezTo>
                      <a:pt x="2310" y="5620"/>
                      <a:pt x="2191" y="5489"/>
                      <a:pt x="2191" y="5335"/>
                    </a:cubicBezTo>
                    <a:cubicBezTo>
                      <a:pt x="2191" y="5192"/>
                      <a:pt x="2310" y="5049"/>
                      <a:pt x="2477" y="5049"/>
                    </a:cubicBezTo>
                    <a:close/>
                    <a:moveTo>
                      <a:pt x="9132" y="5049"/>
                    </a:moveTo>
                    <a:cubicBezTo>
                      <a:pt x="9275" y="5049"/>
                      <a:pt x="9406" y="5168"/>
                      <a:pt x="9406" y="5335"/>
                    </a:cubicBezTo>
                    <a:cubicBezTo>
                      <a:pt x="9406" y="5489"/>
                      <a:pt x="9287" y="5620"/>
                      <a:pt x="9132" y="5620"/>
                    </a:cubicBezTo>
                    <a:cubicBezTo>
                      <a:pt x="8978" y="5620"/>
                      <a:pt x="8847" y="5501"/>
                      <a:pt x="8847" y="5335"/>
                    </a:cubicBezTo>
                    <a:cubicBezTo>
                      <a:pt x="8847" y="5192"/>
                      <a:pt x="8966" y="5049"/>
                      <a:pt x="9132" y="5049"/>
                    </a:cubicBezTo>
                    <a:close/>
                    <a:moveTo>
                      <a:pt x="3453" y="9549"/>
                    </a:moveTo>
                    <a:cubicBezTo>
                      <a:pt x="3667" y="9549"/>
                      <a:pt x="3834" y="9716"/>
                      <a:pt x="3834" y="9919"/>
                    </a:cubicBezTo>
                    <a:cubicBezTo>
                      <a:pt x="3834" y="10073"/>
                      <a:pt x="3739" y="10204"/>
                      <a:pt x="3596" y="10264"/>
                    </a:cubicBezTo>
                    <a:cubicBezTo>
                      <a:pt x="3429" y="10109"/>
                      <a:pt x="3263" y="9930"/>
                      <a:pt x="3132" y="9740"/>
                    </a:cubicBezTo>
                    <a:cubicBezTo>
                      <a:pt x="3191" y="9621"/>
                      <a:pt x="3322" y="9549"/>
                      <a:pt x="3453" y="9549"/>
                    </a:cubicBezTo>
                    <a:close/>
                    <a:moveTo>
                      <a:pt x="8132" y="9549"/>
                    </a:moveTo>
                    <a:cubicBezTo>
                      <a:pt x="8263" y="9549"/>
                      <a:pt x="8394" y="9621"/>
                      <a:pt x="8454" y="9740"/>
                    </a:cubicBezTo>
                    <a:cubicBezTo>
                      <a:pt x="8323" y="9930"/>
                      <a:pt x="8156" y="10109"/>
                      <a:pt x="8001" y="10264"/>
                    </a:cubicBezTo>
                    <a:cubicBezTo>
                      <a:pt x="7858" y="10204"/>
                      <a:pt x="7763" y="10073"/>
                      <a:pt x="7763" y="9919"/>
                    </a:cubicBezTo>
                    <a:cubicBezTo>
                      <a:pt x="7763" y="9716"/>
                      <a:pt x="7918" y="9549"/>
                      <a:pt x="8132" y="9549"/>
                    </a:cubicBezTo>
                    <a:close/>
                    <a:moveTo>
                      <a:pt x="5775" y="1072"/>
                    </a:moveTo>
                    <a:cubicBezTo>
                      <a:pt x="6061" y="1072"/>
                      <a:pt x="6346" y="1108"/>
                      <a:pt x="6596" y="1167"/>
                    </a:cubicBezTo>
                    <a:cubicBezTo>
                      <a:pt x="6537" y="1287"/>
                      <a:pt x="6501" y="1406"/>
                      <a:pt x="6501" y="1537"/>
                    </a:cubicBezTo>
                    <a:cubicBezTo>
                      <a:pt x="6501" y="1989"/>
                      <a:pt x="6858" y="2346"/>
                      <a:pt x="7311" y="2346"/>
                    </a:cubicBezTo>
                    <a:cubicBezTo>
                      <a:pt x="7597" y="2346"/>
                      <a:pt x="7847" y="2191"/>
                      <a:pt x="7989" y="1965"/>
                    </a:cubicBezTo>
                    <a:cubicBezTo>
                      <a:pt x="8204" y="2227"/>
                      <a:pt x="8323" y="2501"/>
                      <a:pt x="8323" y="2799"/>
                    </a:cubicBezTo>
                    <a:cubicBezTo>
                      <a:pt x="8323" y="3001"/>
                      <a:pt x="8228" y="3144"/>
                      <a:pt x="8037" y="3275"/>
                    </a:cubicBezTo>
                    <a:cubicBezTo>
                      <a:pt x="7966" y="3322"/>
                      <a:pt x="7930" y="3430"/>
                      <a:pt x="7989" y="3513"/>
                    </a:cubicBezTo>
                    <a:cubicBezTo>
                      <a:pt x="8019" y="3565"/>
                      <a:pt x="8072" y="3594"/>
                      <a:pt x="8127" y="3594"/>
                    </a:cubicBezTo>
                    <a:cubicBezTo>
                      <a:pt x="8161" y="3594"/>
                      <a:pt x="8196" y="3583"/>
                      <a:pt x="8228" y="3561"/>
                    </a:cubicBezTo>
                    <a:cubicBezTo>
                      <a:pt x="8370" y="3477"/>
                      <a:pt x="8466" y="3370"/>
                      <a:pt x="8549" y="3251"/>
                    </a:cubicBezTo>
                    <a:cubicBezTo>
                      <a:pt x="8740" y="3263"/>
                      <a:pt x="8906" y="3382"/>
                      <a:pt x="8990" y="3549"/>
                    </a:cubicBezTo>
                    <a:cubicBezTo>
                      <a:pt x="9180" y="3930"/>
                      <a:pt x="9335" y="4346"/>
                      <a:pt x="9442" y="4787"/>
                    </a:cubicBezTo>
                    <a:cubicBezTo>
                      <a:pt x="9347" y="4739"/>
                      <a:pt x="9240" y="4704"/>
                      <a:pt x="9144" y="4704"/>
                    </a:cubicBezTo>
                    <a:cubicBezTo>
                      <a:pt x="8799" y="4704"/>
                      <a:pt x="8513" y="4989"/>
                      <a:pt x="8513" y="5335"/>
                    </a:cubicBezTo>
                    <a:cubicBezTo>
                      <a:pt x="8513" y="5680"/>
                      <a:pt x="8799" y="5954"/>
                      <a:pt x="9144" y="5954"/>
                    </a:cubicBezTo>
                    <a:cubicBezTo>
                      <a:pt x="9323" y="5954"/>
                      <a:pt x="9466" y="5882"/>
                      <a:pt x="9585" y="5763"/>
                    </a:cubicBezTo>
                    <a:cubicBezTo>
                      <a:pt x="9597" y="5918"/>
                      <a:pt x="9597" y="6073"/>
                      <a:pt x="9597" y="6240"/>
                    </a:cubicBezTo>
                    <a:cubicBezTo>
                      <a:pt x="9585" y="7466"/>
                      <a:pt x="9228" y="8597"/>
                      <a:pt x="8668" y="9454"/>
                    </a:cubicBezTo>
                    <a:cubicBezTo>
                      <a:pt x="8537" y="9311"/>
                      <a:pt x="8335" y="9204"/>
                      <a:pt x="8132" y="9204"/>
                    </a:cubicBezTo>
                    <a:cubicBezTo>
                      <a:pt x="7739" y="9204"/>
                      <a:pt x="7418" y="9514"/>
                      <a:pt x="7418" y="9919"/>
                    </a:cubicBezTo>
                    <a:cubicBezTo>
                      <a:pt x="7418" y="10157"/>
                      <a:pt x="7537" y="10359"/>
                      <a:pt x="7716" y="10502"/>
                    </a:cubicBezTo>
                    <a:cubicBezTo>
                      <a:pt x="7144" y="10942"/>
                      <a:pt x="6489" y="11192"/>
                      <a:pt x="5775" y="11192"/>
                    </a:cubicBezTo>
                    <a:cubicBezTo>
                      <a:pt x="5084" y="11192"/>
                      <a:pt x="4406" y="10942"/>
                      <a:pt x="3846" y="10502"/>
                    </a:cubicBezTo>
                    <a:cubicBezTo>
                      <a:pt x="4025" y="10359"/>
                      <a:pt x="4144" y="10157"/>
                      <a:pt x="4144" y="9919"/>
                    </a:cubicBezTo>
                    <a:cubicBezTo>
                      <a:pt x="4144" y="9526"/>
                      <a:pt x="3822" y="9204"/>
                      <a:pt x="3429" y="9204"/>
                    </a:cubicBezTo>
                    <a:cubicBezTo>
                      <a:pt x="3215" y="9204"/>
                      <a:pt x="3025" y="9288"/>
                      <a:pt x="2894" y="9454"/>
                    </a:cubicBezTo>
                    <a:cubicBezTo>
                      <a:pt x="2322" y="8597"/>
                      <a:pt x="1977" y="7466"/>
                      <a:pt x="1977" y="6228"/>
                    </a:cubicBezTo>
                    <a:cubicBezTo>
                      <a:pt x="1977" y="6061"/>
                      <a:pt x="1977" y="5918"/>
                      <a:pt x="2001" y="5751"/>
                    </a:cubicBezTo>
                    <a:cubicBezTo>
                      <a:pt x="2120" y="5870"/>
                      <a:pt x="2263" y="5942"/>
                      <a:pt x="2441" y="5942"/>
                    </a:cubicBezTo>
                    <a:cubicBezTo>
                      <a:pt x="2786" y="5942"/>
                      <a:pt x="3072" y="5656"/>
                      <a:pt x="3072" y="5323"/>
                    </a:cubicBezTo>
                    <a:cubicBezTo>
                      <a:pt x="3072" y="4977"/>
                      <a:pt x="2786" y="4692"/>
                      <a:pt x="2441" y="4692"/>
                    </a:cubicBezTo>
                    <a:cubicBezTo>
                      <a:pt x="2334" y="4692"/>
                      <a:pt x="2239" y="4727"/>
                      <a:pt x="2143" y="4763"/>
                    </a:cubicBezTo>
                    <a:cubicBezTo>
                      <a:pt x="2251" y="4335"/>
                      <a:pt x="2394" y="3918"/>
                      <a:pt x="2596" y="3537"/>
                    </a:cubicBezTo>
                    <a:cubicBezTo>
                      <a:pt x="2679" y="3370"/>
                      <a:pt x="2846" y="3251"/>
                      <a:pt x="3025" y="3239"/>
                    </a:cubicBezTo>
                    <a:cubicBezTo>
                      <a:pt x="3156" y="3453"/>
                      <a:pt x="3429" y="3632"/>
                      <a:pt x="3810" y="3751"/>
                    </a:cubicBezTo>
                    <a:cubicBezTo>
                      <a:pt x="4227" y="3870"/>
                      <a:pt x="4810" y="3954"/>
                      <a:pt x="5596" y="3954"/>
                    </a:cubicBezTo>
                    <a:lnTo>
                      <a:pt x="5596" y="10621"/>
                    </a:lnTo>
                    <a:cubicBezTo>
                      <a:pt x="5596" y="10704"/>
                      <a:pt x="5668" y="10776"/>
                      <a:pt x="5763" y="10776"/>
                    </a:cubicBezTo>
                    <a:cubicBezTo>
                      <a:pt x="5846" y="10776"/>
                      <a:pt x="5930" y="10704"/>
                      <a:pt x="5930" y="10621"/>
                    </a:cubicBezTo>
                    <a:lnTo>
                      <a:pt x="5930" y="3954"/>
                    </a:lnTo>
                    <a:cubicBezTo>
                      <a:pt x="6537" y="3954"/>
                      <a:pt x="7025" y="3906"/>
                      <a:pt x="7418" y="3834"/>
                    </a:cubicBezTo>
                    <a:cubicBezTo>
                      <a:pt x="7501" y="3811"/>
                      <a:pt x="7561" y="3727"/>
                      <a:pt x="7549" y="3632"/>
                    </a:cubicBezTo>
                    <a:cubicBezTo>
                      <a:pt x="7538" y="3556"/>
                      <a:pt x="7457" y="3500"/>
                      <a:pt x="7380" y="3500"/>
                    </a:cubicBezTo>
                    <a:cubicBezTo>
                      <a:pt x="7373" y="3500"/>
                      <a:pt x="7366" y="3500"/>
                      <a:pt x="7358" y="3501"/>
                    </a:cubicBezTo>
                    <a:cubicBezTo>
                      <a:pt x="6966" y="3573"/>
                      <a:pt x="6442" y="3620"/>
                      <a:pt x="5763" y="3620"/>
                    </a:cubicBezTo>
                    <a:cubicBezTo>
                      <a:pt x="4037" y="3620"/>
                      <a:pt x="3227" y="3358"/>
                      <a:pt x="3227" y="2799"/>
                    </a:cubicBezTo>
                    <a:cubicBezTo>
                      <a:pt x="3227" y="2501"/>
                      <a:pt x="3346" y="2203"/>
                      <a:pt x="3560" y="1965"/>
                    </a:cubicBezTo>
                    <a:cubicBezTo>
                      <a:pt x="3703" y="2191"/>
                      <a:pt x="3965" y="2346"/>
                      <a:pt x="4239" y="2346"/>
                    </a:cubicBezTo>
                    <a:cubicBezTo>
                      <a:pt x="4691" y="2346"/>
                      <a:pt x="5049" y="1989"/>
                      <a:pt x="5049" y="1537"/>
                    </a:cubicBezTo>
                    <a:cubicBezTo>
                      <a:pt x="5049" y="1406"/>
                      <a:pt x="5013" y="1287"/>
                      <a:pt x="4953" y="1167"/>
                    </a:cubicBezTo>
                    <a:cubicBezTo>
                      <a:pt x="5215" y="1108"/>
                      <a:pt x="5489" y="1072"/>
                      <a:pt x="5775" y="1072"/>
                    </a:cubicBezTo>
                    <a:close/>
                    <a:moveTo>
                      <a:pt x="3632" y="1"/>
                    </a:moveTo>
                    <a:cubicBezTo>
                      <a:pt x="3548" y="1"/>
                      <a:pt x="3465" y="84"/>
                      <a:pt x="3465" y="167"/>
                    </a:cubicBezTo>
                    <a:cubicBezTo>
                      <a:pt x="3465" y="263"/>
                      <a:pt x="3548" y="334"/>
                      <a:pt x="3632" y="334"/>
                    </a:cubicBezTo>
                    <a:cubicBezTo>
                      <a:pt x="3834" y="334"/>
                      <a:pt x="3906" y="334"/>
                      <a:pt x="3977" y="370"/>
                    </a:cubicBezTo>
                    <a:cubicBezTo>
                      <a:pt x="4048" y="394"/>
                      <a:pt x="4132" y="465"/>
                      <a:pt x="4287" y="608"/>
                    </a:cubicBezTo>
                    <a:cubicBezTo>
                      <a:pt x="4382" y="679"/>
                      <a:pt x="4501" y="786"/>
                      <a:pt x="4632" y="906"/>
                    </a:cubicBezTo>
                    <a:cubicBezTo>
                      <a:pt x="4322" y="1001"/>
                      <a:pt x="4037" y="1144"/>
                      <a:pt x="3787" y="1322"/>
                    </a:cubicBezTo>
                    <a:cubicBezTo>
                      <a:pt x="3441" y="1560"/>
                      <a:pt x="3191" y="1858"/>
                      <a:pt x="3060" y="2168"/>
                    </a:cubicBezTo>
                    <a:lnTo>
                      <a:pt x="2382" y="2168"/>
                    </a:lnTo>
                    <a:cubicBezTo>
                      <a:pt x="2322" y="2168"/>
                      <a:pt x="2263" y="2132"/>
                      <a:pt x="2239" y="2096"/>
                    </a:cubicBezTo>
                    <a:lnTo>
                      <a:pt x="1453" y="989"/>
                    </a:lnTo>
                    <a:cubicBezTo>
                      <a:pt x="1415" y="943"/>
                      <a:pt x="1357" y="922"/>
                      <a:pt x="1302" y="922"/>
                    </a:cubicBezTo>
                    <a:cubicBezTo>
                      <a:pt x="1271" y="922"/>
                      <a:pt x="1240" y="928"/>
                      <a:pt x="1215" y="941"/>
                    </a:cubicBezTo>
                    <a:cubicBezTo>
                      <a:pt x="1131" y="1001"/>
                      <a:pt x="1120" y="1108"/>
                      <a:pt x="1167" y="1179"/>
                    </a:cubicBezTo>
                    <a:lnTo>
                      <a:pt x="1953" y="2287"/>
                    </a:lnTo>
                    <a:cubicBezTo>
                      <a:pt x="2060" y="2418"/>
                      <a:pt x="2203" y="2513"/>
                      <a:pt x="2382" y="2513"/>
                    </a:cubicBezTo>
                    <a:lnTo>
                      <a:pt x="2953" y="2513"/>
                    </a:lnTo>
                    <a:cubicBezTo>
                      <a:pt x="2941" y="2596"/>
                      <a:pt x="2917" y="2703"/>
                      <a:pt x="2917" y="2787"/>
                    </a:cubicBezTo>
                    <a:lnTo>
                      <a:pt x="2917" y="2906"/>
                    </a:lnTo>
                    <a:cubicBezTo>
                      <a:pt x="2655" y="2953"/>
                      <a:pt x="2417" y="3132"/>
                      <a:pt x="2298" y="3382"/>
                    </a:cubicBezTo>
                    <a:cubicBezTo>
                      <a:pt x="2072" y="3846"/>
                      <a:pt x="1893" y="4358"/>
                      <a:pt x="1786" y="4870"/>
                    </a:cubicBezTo>
                    <a:lnTo>
                      <a:pt x="1572" y="4870"/>
                    </a:lnTo>
                    <a:cubicBezTo>
                      <a:pt x="1310" y="4870"/>
                      <a:pt x="1108" y="5037"/>
                      <a:pt x="1048" y="5287"/>
                    </a:cubicBezTo>
                    <a:lnTo>
                      <a:pt x="798" y="6466"/>
                    </a:lnTo>
                    <a:cubicBezTo>
                      <a:pt x="774" y="6525"/>
                      <a:pt x="750" y="6573"/>
                      <a:pt x="691" y="6597"/>
                    </a:cubicBezTo>
                    <a:lnTo>
                      <a:pt x="119" y="6882"/>
                    </a:lnTo>
                    <a:cubicBezTo>
                      <a:pt x="36" y="6930"/>
                      <a:pt x="0" y="7037"/>
                      <a:pt x="48" y="7109"/>
                    </a:cubicBezTo>
                    <a:cubicBezTo>
                      <a:pt x="84" y="7168"/>
                      <a:pt x="143" y="7192"/>
                      <a:pt x="203" y="7192"/>
                    </a:cubicBezTo>
                    <a:cubicBezTo>
                      <a:pt x="227" y="7192"/>
                      <a:pt x="238" y="7192"/>
                      <a:pt x="274" y="7180"/>
                    </a:cubicBezTo>
                    <a:lnTo>
                      <a:pt x="834" y="6894"/>
                    </a:lnTo>
                    <a:cubicBezTo>
                      <a:pt x="989" y="6823"/>
                      <a:pt x="1072" y="6692"/>
                      <a:pt x="1120" y="6537"/>
                    </a:cubicBezTo>
                    <a:lnTo>
                      <a:pt x="1370" y="5370"/>
                    </a:lnTo>
                    <a:cubicBezTo>
                      <a:pt x="1393" y="5275"/>
                      <a:pt x="1465" y="5216"/>
                      <a:pt x="1572" y="5216"/>
                    </a:cubicBezTo>
                    <a:lnTo>
                      <a:pt x="1727" y="5216"/>
                    </a:lnTo>
                    <a:cubicBezTo>
                      <a:pt x="1691" y="5549"/>
                      <a:pt x="1655" y="5882"/>
                      <a:pt x="1655" y="6216"/>
                    </a:cubicBezTo>
                    <a:cubicBezTo>
                      <a:pt x="1655" y="6799"/>
                      <a:pt x="1727" y="7359"/>
                      <a:pt x="1870" y="7894"/>
                    </a:cubicBezTo>
                    <a:lnTo>
                      <a:pt x="1489" y="8204"/>
                    </a:lnTo>
                    <a:cubicBezTo>
                      <a:pt x="1358" y="8311"/>
                      <a:pt x="1298" y="8490"/>
                      <a:pt x="1310" y="8656"/>
                    </a:cubicBezTo>
                    <a:lnTo>
                      <a:pt x="1477" y="10442"/>
                    </a:lnTo>
                    <a:cubicBezTo>
                      <a:pt x="1489" y="10526"/>
                      <a:pt x="1548" y="10585"/>
                      <a:pt x="1643" y="10585"/>
                    </a:cubicBezTo>
                    <a:lnTo>
                      <a:pt x="1655" y="10585"/>
                    </a:lnTo>
                    <a:cubicBezTo>
                      <a:pt x="1751" y="10573"/>
                      <a:pt x="1822" y="10502"/>
                      <a:pt x="1810" y="10407"/>
                    </a:cubicBezTo>
                    <a:lnTo>
                      <a:pt x="1643" y="8621"/>
                    </a:lnTo>
                    <a:cubicBezTo>
                      <a:pt x="1643" y="8561"/>
                      <a:pt x="1655" y="8502"/>
                      <a:pt x="1715" y="8466"/>
                    </a:cubicBezTo>
                    <a:lnTo>
                      <a:pt x="1965" y="8240"/>
                    </a:lnTo>
                    <a:cubicBezTo>
                      <a:pt x="2179" y="8859"/>
                      <a:pt x="2465" y="9430"/>
                      <a:pt x="2846" y="9919"/>
                    </a:cubicBezTo>
                    <a:cubicBezTo>
                      <a:pt x="3620" y="10931"/>
                      <a:pt x="4668" y="11478"/>
                      <a:pt x="5775" y="11478"/>
                    </a:cubicBezTo>
                    <a:cubicBezTo>
                      <a:pt x="6894" y="11478"/>
                      <a:pt x="7942" y="10931"/>
                      <a:pt x="8716" y="9919"/>
                    </a:cubicBezTo>
                    <a:cubicBezTo>
                      <a:pt x="9097" y="9430"/>
                      <a:pt x="9382" y="8847"/>
                      <a:pt x="9585" y="8240"/>
                    </a:cubicBezTo>
                    <a:lnTo>
                      <a:pt x="9847" y="8466"/>
                    </a:lnTo>
                    <a:cubicBezTo>
                      <a:pt x="9883" y="8502"/>
                      <a:pt x="9918" y="8561"/>
                      <a:pt x="9918" y="8621"/>
                    </a:cubicBezTo>
                    <a:lnTo>
                      <a:pt x="9752" y="10407"/>
                    </a:lnTo>
                    <a:cubicBezTo>
                      <a:pt x="9740" y="10502"/>
                      <a:pt x="9811" y="10585"/>
                      <a:pt x="9906" y="10585"/>
                    </a:cubicBezTo>
                    <a:lnTo>
                      <a:pt x="9918" y="10585"/>
                    </a:lnTo>
                    <a:cubicBezTo>
                      <a:pt x="10002" y="10585"/>
                      <a:pt x="10085" y="10526"/>
                      <a:pt x="10085" y="10442"/>
                    </a:cubicBezTo>
                    <a:lnTo>
                      <a:pt x="10240" y="8656"/>
                    </a:lnTo>
                    <a:cubicBezTo>
                      <a:pt x="10264" y="8478"/>
                      <a:pt x="10180" y="8311"/>
                      <a:pt x="10061" y="8204"/>
                    </a:cubicBezTo>
                    <a:lnTo>
                      <a:pt x="9692" y="7894"/>
                    </a:lnTo>
                    <a:cubicBezTo>
                      <a:pt x="9823" y="7359"/>
                      <a:pt x="9906" y="6799"/>
                      <a:pt x="9906" y="6216"/>
                    </a:cubicBezTo>
                    <a:cubicBezTo>
                      <a:pt x="9906" y="5870"/>
                      <a:pt x="9871" y="5549"/>
                      <a:pt x="9823" y="5216"/>
                    </a:cubicBezTo>
                    <a:lnTo>
                      <a:pt x="9990" y="5216"/>
                    </a:lnTo>
                    <a:cubicBezTo>
                      <a:pt x="10085" y="5216"/>
                      <a:pt x="10156" y="5275"/>
                      <a:pt x="10180" y="5370"/>
                    </a:cubicBezTo>
                    <a:lnTo>
                      <a:pt x="10442" y="6537"/>
                    </a:lnTo>
                    <a:cubicBezTo>
                      <a:pt x="10466" y="6692"/>
                      <a:pt x="10573" y="6823"/>
                      <a:pt x="10716" y="6894"/>
                    </a:cubicBezTo>
                    <a:lnTo>
                      <a:pt x="11287" y="7180"/>
                    </a:lnTo>
                    <a:cubicBezTo>
                      <a:pt x="11311" y="7192"/>
                      <a:pt x="11335" y="7192"/>
                      <a:pt x="11359" y="7192"/>
                    </a:cubicBezTo>
                    <a:cubicBezTo>
                      <a:pt x="11418" y="7192"/>
                      <a:pt x="11478" y="7168"/>
                      <a:pt x="11514" y="7109"/>
                    </a:cubicBezTo>
                    <a:cubicBezTo>
                      <a:pt x="11573" y="7037"/>
                      <a:pt x="11526" y="6930"/>
                      <a:pt x="11454" y="6882"/>
                    </a:cubicBezTo>
                    <a:lnTo>
                      <a:pt x="10883" y="6597"/>
                    </a:lnTo>
                    <a:cubicBezTo>
                      <a:pt x="10835" y="6573"/>
                      <a:pt x="10787" y="6525"/>
                      <a:pt x="10776" y="6466"/>
                    </a:cubicBezTo>
                    <a:lnTo>
                      <a:pt x="10525" y="5287"/>
                    </a:lnTo>
                    <a:cubicBezTo>
                      <a:pt x="10466" y="5049"/>
                      <a:pt x="10264" y="4870"/>
                      <a:pt x="10002" y="4870"/>
                    </a:cubicBezTo>
                    <a:lnTo>
                      <a:pt x="9787" y="4870"/>
                    </a:lnTo>
                    <a:cubicBezTo>
                      <a:pt x="9680" y="4358"/>
                      <a:pt x="9502" y="3846"/>
                      <a:pt x="9275" y="3382"/>
                    </a:cubicBezTo>
                    <a:cubicBezTo>
                      <a:pt x="9156" y="3132"/>
                      <a:pt x="8918" y="2965"/>
                      <a:pt x="8656" y="2906"/>
                    </a:cubicBezTo>
                    <a:lnTo>
                      <a:pt x="8656" y="2787"/>
                    </a:lnTo>
                    <a:cubicBezTo>
                      <a:pt x="8656" y="2703"/>
                      <a:pt x="8632" y="2596"/>
                      <a:pt x="8620" y="2513"/>
                    </a:cubicBezTo>
                    <a:lnTo>
                      <a:pt x="9192" y="2513"/>
                    </a:lnTo>
                    <a:cubicBezTo>
                      <a:pt x="9347" y="2513"/>
                      <a:pt x="9513" y="2418"/>
                      <a:pt x="9621" y="2287"/>
                    </a:cubicBezTo>
                    <a:lnTo>
                      <a:pt x="10406" y="1179"/>
                    </a:lnTo>
                    <a:cubicBezTo>
                      <a:pt x="10466" y="1108"/>
                      <a:pt x="10442" y="1001"/>
                      <a:pt x="10359" y="941"/>
                    </a:cubicBezTo>
                    <a:cubicBezTo>
                      <a:pt x="10334" y="920"/>
                      <a:pt x="10304" y="911"/>
                      <a:pt x="10274" y="911"/>
                    </a:cubicBezTo>
                    <a:cubicBezTo>
                      <a:pt x="10218" y="911"/>
                      <a:pt x="10159" y="942"/>
                      <a:pt x="10121" y="989"/>
                    </a:cubicBezTo>
                    <a:lnTo>
                      <a:pt x="9335" y="2096"/>
                    </a:lnTo>
                    <a:cubicBezTo>
                      <a:pt x="9311" y="2132"/>
                      <a:pt x="9252" y="2168"/>
                      <a:pt x="9192" y="2168"/>
                    </a:cubicBezTo>
                    <a:lnTo>
                      <a:pt x="8513" y="2168"/>
                    </a:lnTo>
                    <a:cubicBezTo>
                      <a:pt x="8382" y="1834"/>
                      <a:pt x="8132" y="1560"/>
                      <a:pt x="7787" y="1322"/>
                    </a:cubicBezTo>
                    <a:cubicBezTo>
                      <a:pt x="7537" y="1144"/>
                      <a:pt x="7251" y="1001"/>
                      <a:pt x="6942" y="906"/>
                    </a:cubicBezTo>
                    <a:cubicBezTo>
                      <a:pt x="7085" y="786"/>
                      <a:pt x="7204" y="679"/>
                      <a:pt x="7287" y="608"/>
                    </a:cubicBezTo>
                    <a:cubicBezTo>
                      <a:pt x="7442" y="465"/>
                      <a:pt x="7525" y="394"/>
                      <a:pt x="7597" y="370"/>
                    </a:cubicBezTo>
                    <a:cubicBezTo>
                      <a:pt x="7656" y="334"/>
                      <a:pt x="7739" y="334"/>
                      <a:pt x="7942" y="334"/>
                    </a:cubicBezTo>
                    <a:cubicBezTo>
                      <a:pt x="8025" y="334"/>
                      <a:pt x="8097" y="263"/>
                      <a:pt x="8097" y="167"/>
                    </a:cubicBezTo>
                    <a:cubicBezTo>
                      <a:pt x="8097" y="84"/>
                      <a:pt x="8025" y="1"/>
                      <a:pt x="7942" y="1"/>
                    </a:cubicBezTo>
                    <a:cubicBezTo>
                      <a:pt x="7489" y="1"/>
                      <a:pt x="7442" y="24"/>
                      <a:pt x="7073" y="346"/>
                    </a:cubicBezTo>
                    <a:cubicBezTo>
                      <a:pt x="6966" y="441"/>
                      <a:pt x="6751" y="632"/>
                      <a:pt x="6537" y="798"/>
                    </a:cubicBezTo>
                    <a:cubicBezTo>
                      <a:pt x="6299" y="751"/>
                      <a:pt x="6049" y="715"/>
                      <a:pt x="5775" y="715"/>
                    </a:cubicBezTo>
                    <a:cubicBezTo>
                      <a:pt x="5525" y="715"/>
                      <a:pt x="5275" y="751"/>
                      <a:pt x="5037" y="798"/>
                    </a:cubicBezTo>
                    <a:cubicBezTo>
                      <a:pt x="4822" y="632"/>
                      <a:pt x="4608" y="441"/>
                      <a:pt x="4501" y="346"/>
                    </a:cubicBezTo>
                    <a:cubicBezTo>
                      <a:pt x="4108" y="24"/>
                      <a:pt x="4084" y="1"/>
                      <a:pt x="36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9" name="Google Shape;1449;p45"/>
              <p:cNvSpPr/>
              <p:nvPr/>
            </p:nvSpPr>
            <p:spPr>
              <a:xfrm>
                <a:off x="2061645" y="3093618"/>
                <a:ext cx="51456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810" y="0"/>
                    </a:moveTo>
                    <a:cubicBezTo>
                      <a:pt x="357" y="0"/>
                      <a:pt x="0" y="358"/>
                      <a:pt x="0" y="798"/>
                    </a:cubicBezTo>
                    <a:cubicBezTo>
                      <a:pt x="0" y="1251"/>
                      <a:pt x="357" y="1608"/>
                      <a:pt x="810" y="1608"/>
                    </a:cubicBezTo>
                    <a:cubicBezTo>
                      <a:pt x="1250" y="1608"/>
                      <a:pt x="1608" y="1251"/>
                      <a:pt x="1608" y="798"/>
                    </a:cubicBezTo>
                    <a:cubicBezTo>
                      <a:pt x="1608" y="727"/>
                      <a:pt x="1596" y="655"/>
                      <a:pt x="1584" y="584"/>
                    </a:cubicBezTo>
                    <a:cubicBezTo>
                      <a:pt x="1555" y="508"/>
                      <a:pt x="1496" y="454"/>
                      <a:pt x="1425" y="454"/>
                    </a:cubicBezTo>
                    <a:cubicBezTo>
                      <a:pt x="1407" y="454"/>
                      <a:pt x="1388" y="458"/>
                      <a:pt x="1369" y="465"/>
                    </a:cubicBezTo>
                    <a:cubicBezTo>
                      <a:pt x="1286" y="489"/>
                      <a:pt x="1227" y="584"/>
                      <a:pt x="1250" y="667"/>
                    </a:cubicBezTo>
                    <a:cubicBezTo>
                      <a:pt x="1274" y="715"/>
                      <a:pt x="1274" y="739"/>
                      <a:pt x="1274" y="786"/>
                    </a:cubicBezTo>
                    <a:cubicBezTo>
                      <a:pt x="1274" y="1036"/>
                      <a:pt x="1060" y="1251"/>
                      <a:pt x="810" y="1251"/>
                    </a:cubicBezTo>
                    <a:cubicBezTo>
                      <a:pt x="560" y="1251"/>
                      <a:pt x="345" y="1036"/>
                      <a:pt x="345" y="786"/>
                    </a:cubicBezTo>
                    <a:cubicBezTo>
                      <a:pt x="345" y="536"/>
                      <a:pt x="560" y="322"/>
                      <a:pt x="810" y="322"/>
                    </a:cubicBezTo>
                    <a:cubicBezTo>
                      <a:pt x="893" y="322"/>
                      <a:pt x="976" y="250"/>
                      <a:pt x="976" y="155"/>
                    </a:cubicBezTo>
                    <a:cubicBezTo>
                      <a:pt x="976" y="72"/>
                      <a:pt x="893" y="0"/>
                      <a:pt x="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0" name="Google Shape;1450;p45"/>
              <p:cNvSpPr/>
              <p:nvPr/>
            </p:nvSpPr>
            <p:spPr>
              <a:xfrm>
                <a:off x="2159565" y="3093618"/>
                <a:ext cx="51456" cy="51456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8" extrusionOk="0">
                    <a:moveTo>
                      <a:pt x="798" y="0"/>
                    </a:moveTo>
                    <a:cubicBezTo>
                      <a:pt x="357" y="0"/>
                      <a:pt x="0" y="358"/>
                      <a:pt x="0" y="798"/>
                    </a:cubicBezTo>
                    <a:cubicBezTo>
                      <a:pt x="0" y="1251"/>
                      <a:pt x="357" y="1608"/>
                      <a:pt x="798" y="1608"/>
                    </a:cubicBezTo>
                    <a:cubicBezTo>
                      <a:pt x="1250" y="1608"/>
                      <a:pt x="1607" y="1251"/>
                      <a:pt x="1607" y="798"/>
                    </a:cubicBezTo>
                    <a:cubicBezTo>
                      <a:pt x="1607" y="727"/>
                      <a:pt x="1607" y="655"/>
                      <a:pt x="1572" y="584"/>
                    </a:cubicBezTo>
                    <a:cubicBezTo>
                      <a:pt x="1553" y="508"/>
                      <a:pt x="1488" y="454"/>
                      <a:pt x="1420" y="454"/>
                    </a:cubicBezTo>
                    <a:cubicBezTo>
                      <a:pt x="1403" y="454"/>
                      <a:pt x="1386" y="458"/>
                      <a:pt x="1369" y="465"/>
                    </a:cubicBezTo>
                    <a:cubicBezTo>
                      <a:pt x="1274" y="489"/>
                      <a:pt x="1215" y="584"/>
                      <a:pt x="1250" y="667"/>
                    </a:cubicBezTo>
                    <a:cubicBezTo>
                      <a:pt x="1262" y="715"/>
                      <a:pt x="1262" y="739"/>
                      <a:pt x="1262" y="786"/>
                    </a:cubicBezTo>
                    <a:cubicBezTo>
                      <a:pt x="1262" y="1036"/>
                      <a:pt x="1048" y="1251"/>
                      <a:pt x="798" y="1251"/>
                    </a:cubicBezTo>
                    <a:cubicBezTo>
                      <a:pt x="548" y="1251"/>
                      <a:pt x="333" y="1036"/>
                      <a:pt x="333" y="786"/>
                    </a:cubicBezTo>
                    <a:cubicBezTo>
                      <a:pt x="333" y="536"/>
                      <a:pt x="548" y="322"/>
                      <a:pt x="798" y="322"/>
                    </a:cubicBezTo>
                    <a:cubicBezTo>
                      <a:pt x="893" y="322"/>
                      <a:pt x="964" y="250"/>
                      <a:pt x="964" y="155"/>
                    </a:cubicBezTo>
                    <a:cubicBezTo>
                      <a:pt x="964" y="72"/>
                      <a:pt x="893" y="0"/>
                      <a:pt x="7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51" name="Google Shape;1451;p45"/>
          <p:cNvGrpSpPr/>
          <p:nvPr/>
        </p:nvGrpSpPr>
        <p:grpSpPr>
          <a:xfrm>
            <a:off x="243840" y="1860434"/>
            <a:ext cx="7040894" cy="1744762"/>
            <a:chOff x="770504" y="1395325"/>
            <a:chExt cx="4693047" cy="1308572"/>
          </a:xfrm>
        </p:grpSpPr>
        <p:sp>
          <p:nvSpPr>
            <p:cNvPr id="1452" name="Google Shape;1452;p45"/>
            <p:cNvSpPr/>
            <p:nvPr/>
          </p:nvSpPr>
          <p:spPr>
            <a:xfrm>
              <a:off x="3788882" y="1399932"/>
              <a:ext cx="1674669" cy="510383"/>
            </a:xfrm>
            <a:custGeom>
              <a:avLst/>
              <a:gdLst/>
              <a:ahLst/>
              <a:cxnLst/>
              <a:rect l="l" t="t" r="r" b="b"/>
              <a:pathLst>
                <a:path w="86535" h="26373" extrusionOk="0">
                  <a:moveTo>
                    <a:pt x="44423" y="5549"/>
                  </a:moveTo>
                  <a:lnTo>
                    <a:pt x="34826" y="1"/>
                  </a:lnTo>
                  <a:lnTo>
                    <a:pt x="34826" y="5632"/>
                  </a:lnTo>
                  <a:cubicBezTo>
                    <a:pt x="21694" y="6728"/>
                    <a:pt x="9668" y="11823"/>
                    <a:pt x="0" y="19705"/>
                  </a:cubicBezTo>
                  <a:lnTo>
                    <a:pt x="941" y="20610"/>
                  </a:lnTo>
                  <a:cubicBezTo>
                    <a:pt x="10371" y="12978"/>
                    <a:pt x="22063" y="8025"/>
                    <a:pt x="34826" y="6942"/>
                  </a:cubicBezTo>
                  <a:lnTo>
                    <a:pt x="34826" y="12395"/>
                  </a:lnTo>
                  <a:lnTo>
                    <a:pt x="44423" y="6859"/>
                  </a:lnTo>
                  <a:cubicBezTo>
                    <a:pt x="60615" y="7942"/>
                    <a:pt x="75153" y="15229"/>
                    <a:pt x="85642" y="26373"/>
                  </a:cubicBezTo>
                  <a:lnTo>
                    <a:pt x="86535" y="25420"/>
                  </a:lnTo>
                  <a:cubicBezTo>
                    <a:pt x="75808" y="14062"/>
                    <a:pt x="60972" y="6632"/>
                    <a:pt x="44423" y="5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220625" y="1395325"/>
              <a:ext cx="1589885" cy="1075593"/>
            </a:xfrm>
            <a:custGeom>
              <a:avLst/>
              <a:gdLst/>
              <a:ahLst/>
              <a:cxnLst/>
              <a:rect l="l" t="t" r="r" b="b"/>
              <a:pathLst>
                <a:path w="82154" h="55579" extrusionOk="0">
                  <a:moveTo>
                    <a:pt x="27790" y="0"/>
                  </a:moveTo>
                  <a:cubicBezTo>
                    <a:pt x="12443" y="0"/>
                    <a:pt x="1" y="12442"/>
                    <a:pt x="1" y="27790"/>
                  </a:cubicBezTo>
                  <a:cubicBezTo>
                    <a:pt x="1" y="43137"/>
                    <a:pt x="12443" y="55579"/>
                    <a:pt x="27790" y="55579"/>
                  </a:cubicBezTo>
                  <a:cubicBezTo>
                    <a:pt x="40875" y="55579"/>
                    <a:pt x="51829" y="46542"/>
                    <a:pt x="54793" y="34362"/>
                  </a:cubicBezTo>
                  <a:cubicBezTo>
                    <a:pt x="55889" y="30802"/>
                    <a:pt x="59199" y="28218"/>
                    <a:pt x="63116" y="28218"/>
                  </a:cubicBezTo>
                  <a:cubicBezTo>
                    <a:pt x="65914" y="28218"/>
                    <a:pt x="68402" y="29540"/>
                    <a:pt x="69997" y="31576"/>
                  </a:cubicBezTo>
                  <a:cubicBezTo>
                    <a:pt x="71200" y="33326"/>
                    <a:pt x="73212" y="34457"/>
                    <a:pt x="75486" y="34457"/>
                  </a:cubicBezTo>
                  <a:cubicBezTo>
                    <a:pt x="79165" y="34457"/>
                    <a:pt x="82154" y="31469"/>
                    <a:pt x="82154" y="27790"/>
                  </a:cubicBezTo>
                  <a:cubicBezTo>
                    <a:pt x="82154" y="24099"/>
                    <a:pt x="79165" y="21110"/>
                    <a:pt x="75486" y="21110"/>
                  </a:cubicBezTo>
                  <a:cubicBezTo>
                    <a:pt x="73212" y="21110"/>
                    <a:pt x="71200" y="22253"/>
                    <a:pt x="69997" y="23991"/>
                  </a:cubicBezTo>
                  <a:cubicBezTo>
                    <a:pt x="68402" y="26051"/>
                    <a:pt x="65926" y="27373"/>
                    <a:pt x="63116" y="27373"/>
                  </a:cubicBezTo>
                  <a:cubicBezTo>
                    <a:pt x="59199" y="27373"/>
                    <a:pt x="55900" y="24789"/>
                    <a:pt x="54793" y="21229"/>
                  </a:cubicBezTo>
                  <a:cubicBezTo>
                    <a:pt x="51840" y="9049"/>
                    <a:pt x="40875" y="0"/>
                    <a:pt x="27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4599317" y="1848810"/>
              <a:ext cx="168696" cy="168696"/>
            </a:xfrm>
            <a:custGeom>
              <a:avLst/>
              <a:gdLst/>
              <a:ahLst/>
              <a:cxnLst/>
              <a:rect l="l" t="t" r="r" b="b"/>
              <a:pathLst>
                <a:path w="8717" h="8717" extrusionOk="0">
                  <a:moveTo>
                    <a:pt x="8716" y="4359"/>
                  </a:moveTo>
                  <a:cubicBezTo>
                    <a:pt x="8716" y="6764"/>
                    <a:pt x="6763" y="8716"/>
                    <a:pt x="4358" y="8716"/>
                  </a:cubicBezTo>
                  <a:cubicBezTo>
                    <a:pt x="1953" y="8716"/>
                    <a:pt x="1" y="6764"/>
                    <a:pt x="1" y="4359"/>
                  </a:cubicBezTo>
                  <a:cubicBezTo>
                    <a:pt x="1" y="1953"/>
                    <a:pt x="1953" y="1"/>
                    <a:pt x="4358" y="1"/>
                  </a:cubicBezTo>
                  <a:cubicBezTo>
                    <a:pt x="6763" y="1"/>
                    <a:pt x="8716" y="1953"/>
                    <a:pt x="8716" y="4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456;p45"/>
            <p:cNvSpPr txBox="1"/>
            <p:nvPr/>
          </p:nvSpPr>
          <p:spPr>
            <a:xfrm flipH="1">
              <a:off x="770504" y="1458002"/>
              <a:ext cx="2214796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2400" dirty="0">
                  <a:sym typeface="Fira Sans Extra Condensed Medium"/>
                </a:rPr>
                <a:t>ذكاء الأعمال </a:t>
              </a:r>
              <a:r>
                <a:rPr lang="en-US" sz="2400" dirty="0">
                  <a:sym typeface="Fira Sans Extra Condensed Medium"/>
                </a:rPr>
                <a:t>Business Intelligence</a:t>
              </a:r>
              <a:endParaRPr sz="2400" dirty="0">
                <a:sym typeface="Fira Sans Extra Condensed Medium"/>
              </a:endParaRPr>
            </a:p>
          </p:txBody>
        </p:sp>
        <p:sp>
          <p:nvSpPr>
            <p:cNvPr id="1457" name="Google Shape;1457;p45"/>
            <p:cNvSpPr txBox="1"/>
            <p:nvPr/>
          </p:nvSpPr>
          <p:spPr>
            <a:xfrm flipH="1">
              <a:off x="953472" y="2022597"/>
              <a:ext cx="1991592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1600" dirty="0"/>
                <a:t>الأنظمة والتقنيات التي تقوم بجمع ومعالجة وعرض البيانات/المعلومات لدعم اتخاذ القرار.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58" name="Google Shape;1458;p45"/>
            <p:cNvGrpSpPr/>
            <p:nvPr/>
          </p:nvGrpSpPr>
          <p:grpSpPr>
            <a:xfrm>
              <a:off x="3581650" y="1755654"/>
              <a:ext cx="353600" cy="354944"/>
              <a:chOff x="1404013" y="2424754"/>
              <a:chExt cx="353600" cy="354944"/>
            </a:xfrm>
          </p:grpSpPr>
          <p:sp>
            <p:nvSpPr>
              <p:cNvPr id="1459" name="Google Shape;1459;p45"/>
              <p:cNvSpPr/>
              <p:nvPr/>
            </p:nvSpPr>
            <p:spPr>
              <a:xfrm>
                <a:off x="1404013" y="2424754"/>
                <a:ext cx="353600" cy="354944"/>
              </a:xfrm>
              <a:custGeom>
                <a:avLst/>
                <a:gdLst/>
                <a:ahLst/>
                <a:cxnLst/>
                <a:rect l="l" t="t" r="r" b="b"/>
                <a:pathLst>
                  <a:path w="11050" h="11092" extrusionOk="0">
                    <a:moveTo>
                      <a:pt x="5514" y="316"/>
                    </a:moveTo>
                    <a:cubicBezTo>
                      <a:pt x="6061" y="316"/>
                      <a:pt x="6597" y="412"/>
                      <a:pt x="7121" y="567"/>
                    </a:cubicBezTo>
                    <a:cubicBezTo>
                      <a:pt x="7038" y="602"/>
                      <a:pt x="6978" y="614"/>
                      <a:pt x="6907" y="650"/>
                    </a:cubicBezTo>
                    <a:cubicBezTo>
                      <a:pt x="6299" y="900"/>
                      <a:pt x="5835" y="1329"/>
                      <a:pt x="5514" y="1936"/>
                    </a:cubicBezTo>
                    <a:cubicBezTo>
                      <a:pt x="5180" y="1317"/>
                      <a:pt x="4716" y="900"/>
                      <a:pt x="4109" y="650"/>
                    </a:cubicBezTo>
                    <a:cubicBezTo>
                      <a:pt x="4037" y="614"/>
                      <a:pt x="3978" y="590"/>
                      <a:pt x="3906" y="567"/>
                    </a:cubicBezTo>
                    <a:cubicBezTo>
                      <a:pt x="4418" y="412"/>
                      <a:pt x="4954" y="316"/>
                      <a:pt x="5514" y="316"/>
                    </a:cubicBezTo>
                    <a:close/>
                    <a:moveTo>
                      <a:pt x="3263" y="2043"/>
                    </a:moveTo>
                    <a:cubicBezTo>
                      <a:pt x="4121" y="2043"/>
                      <a:pt x="4835" y="2745"/>
                      <a:pt x="4835" y="3626"/>
                    </a:cubicBezTo>
                    <a:cubicBezTo>
                      <a:pt x="4835" y="4484"/>
                      <a:pt x="4144" y="5198"/>
                      <a:pt x="3263" y="5198"/>
                    </a:cubicBezTo>
                    <a:cubicBezTo>
                      <a:pt x="2382" y="5198"/>
                      <a:pt x="1680" y="4496"/>
                      <a:pt x="1680" y="3626"/>
                    </a:cubicBezTo>
                    <a:cubicBezTo>
                      <a:pt x="1680" y="2757"/>
                      <a:pt x="2394" y="2043"/>
                      <a:pt x="3263" y="2043"/>
                    </a:cubicBezTo>
                    <a:close/>
                    <a:moveTo>
                      <a:pt x="692" y="424"/>
                    </a:moveTo>
                    <a:lnTo>
                      <a:pt x="692" y="424"/>
                    </a:lnTo>
                    <a:cubicBezTo>
                      <a:pt x="1120" y="567"/>
                      <a:pt x="1620" y="602"/>
                      <a:pt x="2144" y="626"/>
                    </a:cubicBezTo>
                    <a:cubicBezTo>
                      <a:pt x="3394" y="721"/>
                      <a:pt x="4704" y="793"/>
                      <a:pt x="5359" y="2388"/>
                    </a:cubicBezTo>
                    <a:cubicBezTo>
                      <a:pt x="5395" y="2448"/>
                      <a:pt x="5454" y="2495"/>
                      <a:pt x="5514" y="2495"/>
                    </a:cubicBezTo>
                    <a:cubicBezTo>
                      <a:pt x="5525" y="2495"/>
                      <a:pt x="5549" y="2495"/>
                      <a:pt x="5573" y="2472"/>
                    </a:cubicBezTo>
                    <a:cubicBezTo>
                      <a:pt x="5609" y="2460"/>
                      <a:pt x="5645" y="2436"/>
                      <a:pt x="5656" y="2388"/>
                    </a:cubicBezTo>
                    <a:cubicBezTo>
                      <a:pt x="6311" y="793"/>
                      <a:pt x="7609" y="697"/>
                      <a:pt x="8871" y="626"/>
                    </a:cubicBezTo>
                    <a:cubicBezTo>
                      <a:pt x="9395" y="602"/>
                      <a:pt x="9895" y="555"/>
                      <a:pt x="10336" y="424"/>
                    </a:cubicBezTo>
                    <a:lnTo>
                      <a:pt x="10336" y="424"/>
                    </a:lnTo>
                    <a:cubicBezTo>
                      <a:pt x="10288" y="567"/>
                      <a:pt x="10217" y="745"/>
                      <a:pt x="10050" y="948"/>
                    </a:cubicBezTo>
                    <a:cubicBezTo>
                      <a:pt x="9621" y="1459"/>
                      <a:pt x="8824" y="1733"/>
                      <a:pt x="7752" y="1733"/>
                    </a:cubicBezTo>
                    <a:cubicBezTo>
                      <a:pt x="6716" y="1733"/>
                      <a:pt x="5871" y="2579"/>
                      <a:pt x="5871" y="3626"/>
                    </a:cubicBezTo>
                    <a:cubicBezTo>
                      <a:pt x="5871" y="4662"/>
                      <a:pt x="6716" y="5508"/>
                      <a:pt x="7752" y="5508"/>
                    </a:cubicBezTo>
                    <a:cubicBezTo>
                      <a:pt x="8800" y="5508"/>
                      <a:pt x="9645" y="4662"/>
                      <a:pt x="9645" y="3626"/>
                    </a:cubicBezTo>
                    <a:cubicBezTo>
                      <a:pt x="9645" y="3341"/>
                      <a:pt x="9586" y="3055"/>
                      <a:pt x="9455" y="2781"/>
                    </a:cubicBezTo>
                    <a:cubicBezTo>
                      <a:pt x="9420" y="2730"/>
                      <a:pt x="9367" y="2690"/>
                      <a:pt x="9305" y="2690"/>
                    </a:cubicBezTo>
                    <a:cubicBezTo>
                      <a:pt x="9281" y="2690"/>
                      <a:pt x="9255" y="2696"/>
                      <a:pt x="9228" y="2710"/>
                    </a:cubicBezTo>
                    <a:cubicBezTo>
                      <a:pt x="9157" y="2757"/>
                      <a:pt x="9109" y="2841"/>
                      <a:pt x="9157" y="2936"/>
                    </a:cubicBezTo>
                    <a:cubicBezTo>
                      <a:pt x="9264" y="3138"/>
                      <a:pt x="9324" y="3376"/>
                      <a:pt x="9324" y="3626"/>
                    </a:cubicBezTo>
                    <a:cubicBezTo>
                      <a:pt x="9324" y="4484"/>
                      <a:pt x="8621" y="5198"/>
                      <a:pt x="7740" y="5198"/>
                    </a:cubicBezTo>
                    <a:cubicBezTo>
                      <a:pt x="6883" y="5198"/>
                      <a:pt x="6168" y="4496"/>
                      <a:pt x="6168" y="3626"/>
                    </a:cubicBezTo>
                    <a:cubicBezTo>
                      <a:pt x="6168" y="2757"/>
                      <a:pt x="6859" y="2043"/>
                      <a:pt x="7740" y="2043"/>
                    </a:cubicBezTo>
                    <a:cubicBezTo>
                      <a:pt x="8085" y="2043"/>
                      <a:pt x="8407" y="2150"/>
                      <a:pt x="8681" y="2352"/>
                    </a:cubicBezTo>
                    <a:cubicBezTo>
                      <a:pt x="8712" y="2378"/>
                      <a:pt x="8749" y="2391"/>
                      <a:pt x="8786" y="2391"/>
                    </a:cubicBezTo>
                    <a:cubicBezTo>
                      <a:pt x="8834" y="2391"/>
                      <a:pt x="8880" y="2369"/>
                      <a:pt x="8907" y="2329"/>
                    </a:cubicBezTo>
                    <a:cubicBezTo>
                      <a:pt x="8966" y="2257"/>
                      <a:pt x="8943" y="2150"/>
                      <a:pt x="8871" y="2102"/>
                    </a:cubicBezTo>
                    <a:cubicBezTo>
                      <a:pt x="8812" y="2055"/>
                      <a:pt x="8740" y="2019"/>
                      <a:pt x="8681" y="1971"/>
                    </a:cubicBezTo>
                    <a:cubicBezTo>
                      <a:pt x="8919" y="1924"/>
                      <a:pt x="9145" y="1864"/>
                      <a:pt x="9347" y="1793"/>
                    </a:cubicBezTo>
                    <a:cubicBezTo>
                      <a:pt x="9871" y="2257"/>
                      <a:pt x="10181" y="2924"/>
                      <a:pt x="10181" y="3626"/>
                    </a:cubicBezTo>
                    <a:cubicBezTo>
                      <a:pt x="10181" y="4960"/>
                      <a:pt x="9097" y="6067"/>
                      <a:pt x="7740" y="6067"/>
                    </a:cubicBezTo>
                    <a:cubicBezTo>
                      <a:pt x="7133" y="6067"/>
                      <a:pt x="6549" y="5841"/>
                      <a:pt x="6085" y="5424"/>
                    </a:cubicBezTo>
                    <a:lnTo>
                      <a:pt x="6145" y="5246"/>
                    </a:lnTo>
                    <a:cubicBezTo>
                      <a:pt x="6168" y="5186"/>
                      <a:pt x="6168" y="5115"/>
                      <a:pt x="6121" y="5067"/>
                    </a:cubicBezTo>
                    <a:lnTo>
                      <a:pt x="5847" y="4793"/>
                    </a:lnTo>
                    <a:cubicBezTo>
                      <a:pt x="5752" y="4698"/>
                      <a:pt x="5624" y="4650"/>
                      <a:pt x="5494" y="4650"/>
                    </a:cubicBezTo>
                    <a:cubicBezTo>
                      <a:pt x="5365" y="4650"/>
                      <a:pt x="5234" y="4698"/>
                      <a:pt x="5133" y="4793"/>
                    </a:cubicBezTo>
                    <a:lnTo>
                      <a:pt x="4871" y="5067"/>
                    </a:lnTo>
                    <a:cubicBezTo>
                      <a:pt x="4823" y="5115"/>
                      <a:pt x="4811" y="5186"/>
                      <a:pt x="4835" y="5246"/>
                    </a:cubicBezTo>
                    <a:lnTo>
                      <a:pt x="4894" y="5424"/>
                    </a:lnTo>
                    <a:cubicBezTo>
                      <a:pt x="4454" y="5841"/>
                      <a:pt x="3871" y="6067"/>
                      <a:pt x="3251" y="6067"/>
                    </a:cubicBezTo>
                    <a:cubicBezTo>
                      <a:pt x="1906" y="6067"/>
                      <a:pt x="811" y="4972"/>
                      <a:pt x="811" y="3626"/>
                    </a:cubicBezTo>
                    <a:cubicBezTo>
                      <a:pt x="823" y="2912"/>
                      <a:pt x="1120" y="2257"/>
                      <a:pt x="1656" y="1793"/>
                    </a:cubicBezTo>
                    <a:cubicBezTo>
                      <a:pt x="1858" y="1864"/>
                      <a:pt x="2085" y="1924"/>
                      <a:pt x="2323" y="1971"/>
                    </a:cubicBezTo>
                    <a:cubicBezTo>
                      <a:pt x="1751" y="2293"/>
                      <a:pt x="1370" y="2912"/>
                      <a:pt x="1370" y="3626"/>
                    </a:cubicBezTo>
                    <a:cubicBezTo>
                      <a:pt x="1370" y="4662"/>
                      <a:pt x="2216" y="5508"/>
                      <a:pt x="3263" y="5508"/>
                    </a:cubicBezTo>
                    <a:cubicBezTo>
                      <a:pt x="4299" y="5508"/>
                      <a:pt x="5156" y="4662"/>
                      <a:pt x="5156" y="3626"/>
                    </a:cubicBezTo>
                    <a:cubicBezTo>
                      <a:pt x="5156" y="2579"/>
                      <a:pt x="4299" y="1733"/>
                      <a:pt x="3263" y="1733"/>
                    </a:cubicBezTo>
                    <a:cubicBezTo>
                      <a:pt x="2192" y="1733"/>
                      <a:pt x="1406" y="1459"/>
                      <a:pt x="965" y="948"/>
                    </a:cubicBezTo>
                    <a:cubicBezTo>
                      <a:pt x="823" y="745"/>
                      <a:pt x="727" y="567"/>
                      <a:pt x="692" y="424"/>
                    </a:cubicBezTo>
                    <a:close/>
                    <a:moveTo>
                      <a:pt x="5537" y="4954"/>
                    </a:moveTo>
                    <a:cubicBezTo>
                      <a:pt x="5585" y="4954"/>
                      <a:pt x="5633" y="4972"/>
                      <a:pt x="5668" y="5008"/>
                    </a:cubicBezTo>
                    <a:lnTo>
                      <a:pt x="5847" y="5210"/>
                    </a:lnTo>
                    <a:lnTo>
                      <a:pt x="5525" y="6091"/>
                    </a:lnTo>
                    <a:lnTo>
                      <a:pt x="5192" y="5210"/>
                    </a:lnTo>
                    <a:lnTo>
                      <a:pt x="5406" y="5008"/>
                    </a:lnTo>
                    <a:cubicBezTo>
                      <a:pt x="5442" y="4972"/>
                      <a:pt x="5490" y="4954"/>
                      <a:pt x="5537" y="4954"/>
                    </a:cubicBezTo>
                    <a:close/>
                    <a:moveTo>
                      <a:pt x="10431" y="4317"/>
                    </a:moveTo>
                    <a:cubicBezTo>
                      <a:pt x="10550" y="4781"/>
                      <a:pt x="10669" y="5329"/>
                      <a:pt x="10717" y="5710"/>
                    </a:cubicBezTo>
                    <a:lnTo>
                      <a:pt x="10359" y="5710"/>
                    </a:lnTo>
                    <a:cubicBezTo>
                      <a:pt x="10276" y="5710"/>
                      <a:pt x="10193" y="5781"/>
                      <a:pt x="10193" y="5865"/>
                    </a:cubicBezTo>
                    <a:lnTo>
                      <a:pt x="10193" y="6258"/>
                    </a:lnTo>
                    <a:cubicBezTo>
                      <a:pt x="10024" y="6288"/>
                      <a:pt x="9681" y="6339"/>
                      <a:pt x="9255" y="6339"/>
                    </a:cubicBezTo>
                    <a:cubicBezTo>
                      <a:pt x="9020" y="6339"/>
                      <a:pt x="8760" y="6324"/>
                      <a:pt x="8490" y="6282"/>
                    </a:cubicBezTo>
                    <a:cubicBezTo>
                      <a:pt x="9431" y="6031"/>
                      <a:pt x="10181" y="5269"/>
                      <a:pt x="10431" y="4317"/>
                    </a:cubicBezTo>
                    <a:close/>
                    <a:moveTo>
                      <a:pt x="584" y="4317"/>
                    </a:moveTo>
                    <a:cubicBezTo>
                      <a:pt x="834" y="5269"/>
                      <a:pt x="1585" y="6031"/>
                      <a:pt x="2537" y="6282"/>
                    </a:cubicBezTo>
                    <a:cubicBezTo>
                      <a:pt x="2245" y="6326"/>
                      <a:pt x="1970" y="6342"/>
                      <a:pt x="1726" y="6342"/>
                    </a:cubicBezTo>
                    <a:cubicBezTo>
                      <a:pt x="1312" y="6342"/>
                      <a:pt x="987" y="6295"/>
                      <a:pt x="823" y="6258"/>
                    </a:cubicBezTo>
                    <a:lnTo>
                      <a:pt x="823" y="5865"/>
                    </a:lnTo>
                    <a:cubicBezTo>
                      <a:pt x="823" y="5781"/>
                      <a:pt x="751" y="5710"/>
                      <a:pt x="656" y="5710"/>
                    </a:cubicBezTo>
                    <a:lnTo>
                      <a:pt x="299" y="5710"/>
                    </a:lnTo>
                    <a:cubicBezTo>
                      <a:pt x="334" y="5329"/>
                      <a:pt x="465" y="4781"/>
                      <a:pt x="584" y="4317"/>
                    </a:cubicBezTo>
                    <a:close/>
                    <a:moveTo>
                      <a:pt x="8454" y="6615"/>
                    </a:moveTo>
                    <a:cubicBezTo>
                      <a:pt x="8752" y="6663"/>
                      <a:pt x="9026" y="6674"/>
                      <a:pt x="9276" y="6674"/>
                    </a:cubicBezTo>
                    <a:lnTo>
                      <a:pt x="9502" y="6674"/>
                    </a:lnTo>
                    <a:cubicBezTo>
                      <a:pt x="9383" y="7627"/>
                      <a:pt x="8931" y="8508"/>
                      <a:pt x="8228" y="9163"/>
                    </a:cubicBezTo>
                    <a:cubicBezTo>
                      <a:pt x="7907" y="9460"/>
                      <a:pt x="7550" y="9699"/>
                      <a:pt x="7157" y="9877"/>
                    </a:cubicBezTo>
                    <a:cubicBezTo>
                      <a:pt x="7323" y="9722"/>
                      <a:pt x="7478" y="9556"/>
                      <a:pt x="7609" y="9365"/>
                    </a:cubicBezTo>
                    <a:cubicBezTo>
                      <a:pt x="8145" y="8627"/>
                      <a:pt x="8443" y="7651"/>
                      <a:pt x="8454" y="6615"/>
                    </a:cubicBezTo>
                    <a:close/>
                    <a:moveTo>
                      <a:pt x="6002" y="5734"/>
                    </a:moveTo>
                    <a:cubicBezTo>
                      <a:pt x="6430" y="6103"/>
                      <a:pt x="6966" y="6317"/>
                      <a:pt x="7550" y="6377"/>
                    </a:cubicBezTo>
                    <a:cubicBezTo>
                      <a:pt x="7740" y="6448"/>
                      <a:pt x="7931" y="6508"/>
                      <a:pt x="8121" y="6555"/>
                    </a:cubicBezTo>
                    <a:lnTo>
                      <a:pt x="8121" y="6567"/>
                    </a:lnTo>
                    <a:cubicBezTo>
                      <a:pt x="8133" y="8579"/>
                      <a:pt x="6954" y="10211"/>
                      <a:pt x="5514" y="10211"/>
                    </a:cubicBezTo>
                    <a:cubicBezTo>
                      <a:pt x="4942" y="10211"/>
                      <a:pt x="4394" y="9961"/>
                      <a:pt x="3942" y="9484"/>
                    </a:cubicBezTo>
                    <a:cubicBezTo>
                      <a:pt x="3501" y="9008"/>
                      <a:pt x="3156" y="8329"/>
                      <a:pt x="3013" y="7579"/>
                    </a:cubicBezTo>
                    <a:cubicBezTo>
                      <a:pt x="2993" y="7509"/>
                      <a:pt x="2930" y="7455"/>
                      <a:pt x="2853" y="7455"/>
                    </a:cubicBezTo>
                    <a:cubicBezTo>
                      <a:pt x="2839" y="7455"/>
                      <a:pt x="2825" y="7457"/>
                      <a:pt x="2811" y="7460"/>
                    </a:cubicBezTo>
                    <a:cubicBezTo>
                      <a:pt x="2728" y="7472"/>
                      <a:pt x="2668" y="7567"/>
                      <a:pt x="2692" y="7651"/>
                    </a:cubicBezTo>
                    <a:cubicBezTo>
                      <a:pt x="2858" y="8472"/>
                      <a:pt x="3228" y="9199"/>
                      <a:pt x="3716" y="9722"/>
                    </a:cubicBezTo>
                    <a:lnTo>
                      <a:pt x="3882" y="9889"/>
                    </a:lnTo>
                    <a:cubicBezTo>
                      <a:pt x="3501" y="9710"/>
                      <a:pt x="3120" y="9472"/>
                      <a:pt x="2811" y="9175"/>
                    </a:cubicBezTo>
                    <a:cubicBezTo>
                      <a:pt x="2096" y="8520"/>
                      <a:pt x="1668" y="7639"/>
                      <a:pt x="1549" y="6686"/>
                    </a:cubicBezTo>
                    <a:lnTo>
                      <a:pt x="1775" y="6686"/>
                    </a:lnTo>
                    <a:cubicBezTo>
                      <a:pt x="2025" y="6686"/>
                      <a:pt x="2299" y="6674"/>
                      <a:pt x="2597" y="6627"/>
                    </a:cubicBezTo>
                    <a:cubicBezTo>
                      <a:pt x="2597" y="6734"/>
                      <a:pt x="2597" y="6841"/>
                      <a:pt x="2608" y="6936"/>
                    </a:cubicBezTo>
                    <a:cubicBezTo>
                      <a:pt x="2608" y="7032"/>
                      <a:pt x="2680" y="7091"/>
                      <a:pt x="2775" y="7091"/>
                    </a:cubicBezTo>
                    <a:lnTo>
                      <a:pt x="2787" y="7091"/>
                    </a:lnTo>
                    <a:cubicBezTo>
                      <a:pt x="2870" y="7091"/>
                      <a:pt x="2954" y="6996"/>
                      <a:pt x="2930" y="6913"/>
                    </a:cubicBezTo>
                    <a:cubicBezTo>
                      <a:pt x="2930" y="6805"/>
                      <a:pt x="2918" y="6686"/>
                      <a:pt x="2918" y="6567"/>
                    </a:cubicBezTo>
                    <a:lnTo>
                      <a:pt x="2918" y="6555"/>
                    </a:lnTo>
                    <a:cubicBezTo>
                      <a:pt x="3109" y="6508"/>
                      <a:pt x="3311" y="6448"/>
                      <a:pt x="3501" y="6377"/>
                    </a:cubicBezTo>
                    <a:cubicBezTo>
                      <a:pt x="4061" y="6329"/>
                      <a:pt x="4597" y="6103"/>
                      <a:pt x="5049" y="5734"/>
                    </a:cubicBezTo>
                    <a:lnTo>
                      <a:pt x="5371" y="6615"/>
                    </a:lnTo>
                    <a:cubicBezTo>
                      <a:pt x="5406" y="6674"/>
                      <a:pt x="5466" y="6722"/>
                      <a:pt x="5525" y="6722"/>
                    </a:cubicBezTo>
                    <a:cubicBezTo>
                      <a:pt x="5597" y="6722"/>
                      <a:pt x="5656" y="6674"/>
                      <a:pt x="5668" y="6615"/>
                    </a:cubicBezTo>
                    <a:lnTo>
                      <a:pt x="6002" y="5734"/>
                    </a:lnTo>
                    <a:close/>
                    <a:moveTo>
                      <a:pt x="505" y="1"/>
                    </a:moveTo>
                    <a:cubicBezTo>
                      <a:pt x="477" y="1"/>
                      <a:pt x="447" y="7"/>
                      <a:pt x="418" y="19"/>
                    </a:cubicBezTo>
                    <a:cubicBezTo>
                      <a:pt x="370" y="55"/>
                      <a:pt x="346" y="90"/>
                      <a:pt x="346" y="150"/>
                    </a:cubicBezTo>
                    <a:cubicBezTo>
                      <a:pt x="346" y="174"/>
                      <a:pt x="346" y="650"/>
                      <a:pt x="727" y="1126"/>
                    </a:cubicBezTo>
                    <a:cubicBezTo>
                      <a:pt x="894" y="1329"/>
                      <a:pt x="1108" y="1507"/>
                      <a:pt x="1358" y="1638"/>
                    </a:cubicBezTo>
                    <a:cubicBezTo>
                      <a:pt x="882" y="2102"/>
                      <a:pt x="584" y="2733"/>
                      <a:pt x="525" y="3400"/>
                    </a:cubicBezTo>
                    <a:cubicBezTo>
                      <a:pt x="501" y="3472"/>
                      <a:pt x="1" y="5162"/>
                      <a:pt x="1" y="5865"/>
                    </a:cubicBezTo>
                    <a:cubicBezTo>
                      <a:pt x="1" y="5960"/>
                      <a:pt x="72" y="6031"/>
                      <a:pt x="168" y="6031"/>
                    </a:cubicBezTo>
                    <a:lnTo>
                      <a:pt x="525" y="6031"/>
                    </a:lnTo>
                    <a:lnTo>
                      <a:pt x="525" y="6389"/>
                    </a:lnTo>
                    <a:cubicBezTo>
                      <a:pt x="525" y="6460"/>
                      <a:pt x="561" y="6520"/>
                      <a:pt x="644" y="6555"/>
                    </a:cubicBezTo>
                    <a:cubicBezTo>
                      <a:pt x="668" y="6555"/>
                      <a:pt x="882" y="6615"/>
                      <a:pt x="1239" y="6639"/>
                    </a:cubicBezTo>
                    <a:cubicBezTo>
                      <a:pt x="1334" y="7698"/>
                      <a:pt x="1811" y="8663"/>
                      <a:pt x="2608" y="9401"/>
                    </a:cubicBezTo>
                    <a:cubicBezTo>
                      <a:pt x="2918" y="9675"/>
                      <a:pt x="3263" y="9913"/>
                      <a:pt x="3632" y="10115"/>
                    </a:cubicBezTo>
                    <a:lnTo>
                      <a:pt x="2454" y="10211"/>
                    </a:lnTo>
                    <a:cubicBezTo>
                      <a:pt x="2251" y="10234"/>
                      <a:pt x="2085" y="10365"/>
                      <a:pt x="2013" y="10556"/>
                    </a:cubicBezTo>
                    <a:lnTo>
                      <a:pt x="1906" y="10853"/>
                    </a:lnTo>
                    <a:cubicBezTo>
                      <a:pt x="1882" y="10949"/>
                      <a:pt x="1918" y="11032"/>
                      <a:pt x="2013" y="11068"/>
                    </a:cubicBezTo>
                    <a:cubicBezTo>
                      <a:pt x="2025" y="11068"/>
                      <a:pt x="2037" y="11080"/>
                      <a:pt x="2049" y="11080"/>
                    </a:cubicBezTo>
                    <a:cubicBezTo>
                      <a:pt x="2132" y="11080"/>
                      <a:pt x="2192" y="11032"/>
                      <a:pt x="2204" y="10973"/>
                    </a:cubicBezTo>
                    <a:lnTo>
                      <a:pt x="2311" y="10675"/>
                    </a:lnTo>
                    <a:cubicBezTo>
                      <a:pt x="2335" y="10603"/>
                      <a:pt x="2394" y="10556"/>
                      <a:pt x="2477" y="10556"/>
                    </a:cubicBezTo>
                    <a:lnTo>
                      <a:pt x="2597" y="10544"/>
                    </a:lnTo>
                    <a:lnTo>
                      <a:pt x="2597" y="10925"/>
                    </a:lnTo>
                    <a:cubicBezTo>
                      <a:pt x="2597" y="11020"/>
                      <a:pt x="2668" y="11092"/>
                      <a:pt x="2751" y="11092"/>
                    </a:cubicBezTo>
                    <a:cubicBezTo>
                      <a:pt x="2847" y="11092"/>
                      <a:pt x="2918" y="11020"/>
                      <a:pt x="2918" y="10925"/>
                    </a:cubicBezTo>
                    <a:lnTo>
                      <a:pt x="2918" y="10508"/>
                    </a:lnTo>
                    <a:lnTo>
                      <a:pt x="3144" y="10496"/>
                    </a:lnTo>
                    <a:lnTo>
                      <a:pt x="3311" y="10973"/>
                    </a:lnTo>
                    <a:cubicBezTo>
                      <a:pt x="3335" y="11044"/>
                      <a:pt x="3394" y="11080"/>
                      <a:pt x="3454" y="11080"/>
                    </a:cubicBezTo>
                    <a:cubicBezTo>
                      <a:pt x="3466" y="11080"/>
                      <a:pt x="3490" y="11080"/>
                      <a:pt x="3501" y="11056"/>
                    </a:cubicBezTo>
                    <a:cubicBezTo>
                      <a:pt x="3585" y="11032"/>
                      <a:pt x="3632" y="10937"/>
                      <a:pt x="3609" y="10853"/>
                    </a:cubicBezTo>
                    <a:lnTo>
                      <a:pt x="3466" y="10449"/>
                    </a:lnTo>
                    <a:lnTo>
                      <a:pt x="4323" y="10377"/>
                    </a:lnTo>
                    <a:cubicBezTo>
                      <a:pt x="4704" y="10496"/>
                      <a:pt x="5121" y="10556"/>
                      <a:pt x="5525" y="10556"/>
                    </a:cubicBezTo>
                    <a:cubicBezTo>
                      <a:pt x="5942" y="10556"/>
                      <a:pt x="6347" y="10496"/>
                      <a:pt x="6728" y="10377"/>
                    </a:cubicBezTo>
                    <a:lnTo>
                      <a:pt x="7573" y="10449"/>
                    </a:lnTo>
                    <a:lnTo>
                      <a:pt x="7442" y="10853"/>
                    </a:lnTo>
                    <a:cubicBezTo>
                      <a:pt x="7419" y="10937"/>
                      <a:pt x="7454" y="11032"/>
                      <a:pt x="7550" y="11056"/>
                    </a:cubicBezTo>
                    <a:cubicBezTo>
                      <a:pt x="7561" y="11056"/>
                      <a:pt x="7573" y="11080"/>
                      <a:pt x="7597" y="11080"/>
                    </a:cubicBezTo>
                    <a:cubicBezTo>
                      <a:pt x="7669" y="11080"/>
                      <a:pt x="7728" y="11032"/>
                      <a:pt x="7740" y="10973"/>
                    </a:cubicBezTo>
                    <a:lnTo>
                      <a:pt x="7907" y="10496"/>
                    </a:lnTo>
                    <a:lnTo>
                      <a:pt x="8133" y="10508"/>
                    </a:lnTo>
                    <a:lnTo>
                      <a:pt x="8133" y="10925"/>
                    </a:lnTo>
                    <a:cubicBezTo>
                      <a:pt x="8133" y="11020"/>
                      <a:pt x="8204" y="11092"/>
                      <a:pt x="8288" y="11092"/>
                    </a:cubicBezTo>
                    <a:cubicBezTo>
                      <a:pt x="8383" y="11092"/>
                      <a:pt x="8454" y="11020"/>
                      <a:pt x="8454" y="10925"/>
                    </a:cubicBezTo>
                    <a:lnTo>
                      <a:pt x="8454" y="10544"/>
                    </a:lnTo>
                    <a:lnTo>
                      <a:pt x="8573" y="10556"/>
                    </a:lnTo>
                    <a:cubicBezTo>
                      <a:pt x="8645" y="10556"/>
                      <a:pt x="8704" y="10615"/>
                      <a:pt x="8740" y="10675"/>
                    </a:cubicBezTo>
                    <a:lnTo>
                      <a:pt x="8847" y="10973"/>
                    </a:lnTo>
                    <a:cubicBezTo>
                      <a:pt x="8871" y="11044"/>
                      <a:pt x="8931" y="11080"/>
                      <a:pt x="8990" y="11080"/>
                    </a:cubicBezTo>
                    <a:cubicBezTo>
                      <a:pt x="9002" y="11080"/>
                      <a:pt x="9026" y="11080"/>
                      <a:pt x="9038" y="11056"/>
                    </a:cubicBezTo>
                    <a:cubicBezTo>
                      <a:pt x="9121" y="11032"/>
                      <a:pt x="9169" y="10937"/>
                      <a:pt x="9145" y="10853"/>
                    </a:cubicBezTo>
                    <a:lnTo>
                      <a:pt x="9038" y="10556"/>
                    </a:lnTo>
                    <a:cubicBezTo>
                      <a:pt x="8978" y="10365"/>
                      <a:pt x="8800" y="10222"/>
                      <a:pt x="8585" y="10211"/>
                    </a:cubicBezTo>
                    <a:lnTo>
                      <a:pt x="7419" y="10103"/>
                    </a:lnTo>
                    <a:cubicBezTo>
                      <a:pt x="7788" y="9925"/>
                      <a:pt x="8133" y="9687"/>
                      <a:pt x="8443" y="9389"/>
                    </a:cubicBezTo>
                    <a:cubicBezTo>
                      <a:pt x="9216" y="8663"/>
                      <a:pt x="9705" y="7698"/>
                      <a:pt x="9812" y="6639"/>
                    </a:cubicBezTo>
                    <a:cubicBezTo>
                      <a:pt x="10157" y="6615"/>
                      <a:pt x="10371" y="6555"/>
                      <a:pt x="10407" y="6555"/>
                    </a:cubicBezTo>
                    <a:cubicBezTo>
                      <a:pt x="10478" y="6532"/>
                      <a:pt x="10526" y="6460"/>
                      <a:pt x="10526" y="6389"/>
                    </a:cubicBezTo>
                    <a:lnTo>
                      <a:pt x="10526" y="6031"/>
                    </a:lnTo>
                    <a:lnTo>
                      <a:pt x="10883" y="6031"/>
                    </a:lnTo>
                    <a:cubicBezTo>
                      <a:pt x="10967" y="6031"/>
                      <a:pt x="11050" y="5960"/>
                      <a:pt x="11050" y="5865"/>
                    </a:cubicBezTo>
                    <a:cubicBezTo>
                      <a:pt x="11050" y="5174"/>
                      <a:pt x="10538" y="3472"/>
                      <a:pt x="10526" y="3400"/>
                    </a:cubicBezTo>
                    <a:cubicBezTo>
                      <a:pt x="10467" y="2733"/>
                      <a:pt x="10181" y="2102"/>
                      <a:pt x="9693" y="1638"/>
                    </a:cubicBezTo>
                    <a:cubicBezTo>
                      <a:pt x="9943" y="1507"/>
                      <a:pt x="10157" y="1329"/>
                      <a:pt x="10312" y="1126"/>
                    </a:cubicBezTo>
                    <a:cubicBezTo>
                      <a:pt x="10693" y="650"/>
                      <a:pt x="10705" y="174"/>
                      <a:pt x="10705" y="150"/>
                    </a:cubicBezTo>
                    <a:cubicBezTo>
                      <a:pt x="10705" y="90"/>
                      <a:pt x="10669" y="55"/>
                      <a:pt x="10633" y="19"/>
                    </a:cubicBezTo>
                    <a:cubicBezTo>
                      <a:pt x="10609" y="7"/>
                      <a:pt x="10583" y="1"/>
                      <a:pt x="10554" y="1"/>
                    </a:cubicBezTo>
                    <a:cubicBezTo>
                      <a:pt x="10526" y="1"/>
                      <a:pt x="10496" y="7"/>
                      <a:pt x="10467" y="19"/>
                    </a:cubicBezTo>
                    <a:cubicBezTo>
                      <a:pt x="10038" y="233"/>
                      <a:pt x="9455" y="269"/>
                      <a:pt x="8859" y="316"/>
                    </a:cubicBezTo>
                    <a:cubicBezTo>
                      <a:pt x="8466" y="352"/>
                      <a:pt x="8062" y="376"/>
                      <a:pt x="7681" y="436"/>
                    </a:cubicBezTo>
                    <a:cubicBezTo>
                      <a:pt x="7002" y="150"/>
                      <a:pt x="6264" y="7"/>
                      <a:pt x="5525" y="7"/>
                    </a:cubicBezTo>
                    <a:cubicBezTo>
                      <a:pt x="4775" y="7"/>
                      <a:pt x="4049" y="150"/>
                      <a:pt x="3370" y="436"/>
                    </a:cubicBezTo>
                    <a:cubicBezTo>
                      <a:pt x="2978" y="364"/>
                      <a:pt x="2573" y="328"/>
                      <a:pt x="2192" y="316"/>
                    </a:cubicBezTo>
                    <a:cubicBezTo>
                      <a:pt x="1585" y="269"/>
                      <a:pt x="1001" y="245"/>
                      <a:pt x="584" y="19"/>
                    </a:cubicBezTo>
                    <a:cubicBezTo>
                      <a:pt x="561" y="7"/>
                      <a:pt x="534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0" name="Google Shape;1460;p45"/>
              <p:cNvSpPr/>
              <p:nvPr/>
            </p:nvSpPr>
            <p:spPr>
              <a:xfrm>
                <a:off x="1481357" y="2507634"/>
                <a:ext cx="54144" cy="65568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2049" extrusionOk="0">
                    <a:moveTo>
                      <a:pt x="846" y="322"/>
                    </a:moveTo>
                    <a:cubicBezTo>
                      <a:pt x="1144" y="322"/>
                      <a:pt x="1382" y="560"/>
                      <a:pt x="1382" y="858"/>
                    </a:cubicBezTo>
                    <a:lnTo>
                      <a:pt x="1382" y="1191"/>
                    </a:lnTo>
                    <a:cubicBezTo>
                      <a:pt x="1382" y="1489"/>
                      <a:pt x="1144" y="1727"/>
                      <a:pt x="846" y="1727"/>
                    </a:cubicBezTo>
                    <a:cubicBezTo>
                      <a:pt x="549" y="1727"/>
                      <a:pt x="311" y="1489"/>
                      <a:pt x="311" y="1191"/>
                    </a:cubicBezTo>
                    <a:lnTo>
                      <a:pt x="311" y="858"/>
                    </a:lnTo>
                    <a:cubicBezTo>
                      <a:pt x="311" y="560"/>
                      <a:pt x="549" y="322"/>
                      <a:pt x="846" y="322"/>
                    </a:cubicBezTo>
                    <a:close/>
                    <a:moveTo>
                      <a:pt x="846" y="1"/>
                    </a:moveTo>
                    <a:cubicBezTo>
                      <a:pt x="370" y="1"/>
                      <a:pt x="1" y="393"/>
                      <a:pt x="1" y="858"/>
                    </a:cubicBezTo>
                    <a:lnTo>
                      <a:pt x="1" y="1191"/>
                    </a:lnTo>
                    <a:cubicBezTo>
                      <a:pt x="1" y="1667"/>
                      <a:pt x="382" y="2048"/>
                      <a:pt x="846" y="2048"/>
                    </a:cubicBezTo>
                    <a:cubicBezTo>
                      <a:pt x="1323" y="2048"/>
                      <a:pt x="1692" y="1656"/>
                      <a:pt x="1692" y="1191"/>
                    </a:cubicBezTo>
                    <a:lnTo>
                      <a:pt x="1692" y="858"/>
                    </a:lnTo>
                    <a:cubicBezTo>
                      <a:pt x="1692" y="382"/>
                      <a:pt x="1323" y="1"/>
                      <a:pt x="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1" name="Google Shape;1461;p45"/>
              <p:cNvSpPr/>
              <p:nvPr/>
            </p:nvSpPr>
            <p:spPr>
              <a:xfrm>
                <a:off x="1625389" y="2507634"/>
                <a:ext cx="54528" cy="65568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049" extrusionOk="0">
                    <a:moveTo>
                      <a:pt x="834" y="322"/>
                    </a:moveTo>
                    <a:cubicBezTo>
                      <a:pt x="1132" y="322"/>
                      <a:pt x="1370" y="560"/>
                      <a:pt x="1370" y="858"/>
                    </a:cubicBezTo>
                    <a:lnTo>
                      <a:pt x="1370" y="1191"/>
                    </a:lnTo>
                    <a:cubicBezTo>
                      <a:pt x="1370" y="1489"/>
                      <a:pt x="1132" y="1727"/>
                      <a:pt x="834" y="1727"/>
                    </a:cubicBezTo>
                    <a:cubicBezTo>
                      <a:pt x="536" y="1727"/>
                      <a:pt x="298" y="1489"/>
                      <a:pt x="298" y="1191"/>
                    </a:cubicBezTo>
                    <a:lnTo>
                      <a:pt x="298" y="858"/>
                    </a:lnTo>
                    <a:cubicBezTo>
                      <a:pt x="298" y="560"/>
                      <a:pt x="536" y="322"/>
                      <a:pt x="834" y="322"/>
                    </a:cubicBezTo>
                    <a:close/>
                    <a:moveTo>
                      <a:pt x="858" y="1"/>
                    </a:moveTo>
                    <a:cubicBezTo>
                      <a:pt x="382" y="1"/>
                      <a:pt x="1" y="393"/>
                      <a:pt x="1" y="858"/>
                    </a:cubicBezTo>
                    <a:lnTo>
                      <a:pt x="1" y="1191"/>
                    </a:lnTo>
                    <a:cubicBezTo>
                      <a:pt x="1" y="1667"/>
                      <a:pt x="393" y="2048"/>
                      <a:pt x="858" y="2048"/>
                    </a:cubicBezTo>
                    <a:cubicBezTo>
                      <a:pt x="1334" y="2048"/>
                      <a:pt x="1703" y="1656"/>
                      <a:pt x="1703" y="1191"/>
                    </a:cubicBezTo>
                    <a:lnTo>
                      <a:pt x="1703" y="858"/>
                    </a:lnTo>
                    <a:cubicBezTo>
                      <a:pt x="1703" y="382"/>
                      <a:pt x="1310" y="1"/>
                      <a:pt x="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2" name="Google Shape;1462;p45"/>
              <p:cNvSpPr/>
              <p:nvPr/>
            </p:nvSpPr>
            <p:spPr>
              <a:xfrm>
                <a:off x="1503085" y="2529746"/>
                <a:ext cx="10688" cy="213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67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lnTo>
                      <a:pt x="1" y="500"/>
                    </a:lnTo>
                    <a:cubicBezTo>
                      <a:pt x="1" y="595"/>
                      <a:pt x="72" y="667"/>
                      <a:pt x="167" y="667"/>
                    </a:cubicBezTo>
                    <a:cubicBezTo>
                      <a:pt x="251" y="667"/>
                      <a:pt x="334" y="595"/>
                      <a:pt x="334" y="500"/>
                    </a:cubicBezTo>
                    <a:lnTo>
                      <a:pt x="334" y="167"/>
                    </a:lnTo>
                    <a:cubicBezTo>
                      <a:pt x="334" y="72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3" name="Google Shape;1463;p45"/>
              <p:cNvSpPr/>
              <p:nvPr/>
            </p:nvSpPr>
            <p:spPr>
              <a:xfrm>
                <a:off x="1647501" y="2529746"/>
                <a:ext cx="10304" cy="21344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67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500"/>
                    </a:lnTo>
                    <a:cubicBezTo>
                      <a:pt x="0" y="595"/>
                      <a:pt x="72" y="667"/>
                      <a:pt x="167" y="667"/>
                    </a:cubicBezTo>
                    <a:cubicBezTo>
                      <a:pt x="250" y="667"/>
                      <a:pt x="322" y="595"/>
                      <a:pt x="322" y="500"/>
                    </a:cubicBezTo>
                    <a:lnTo>
                      <a:pt x="322" y="167"/>
                    </a:lnTo>
                    <a:cubicBezTo>
                      <a:pt x="322" y="72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64" name="Google Shape;1464;p45"/>
          <p:cNvGrpSpPr/>
          <p:nvPr/>
        </p:nvGrpSpPr>
        <p:grpSpPr>
          <a:xfrm>
            <a:off x="6463637" y="1860434"/>
            <a:ext cx="4311831" cy="2119847"/>
            <a:chOff x="4847727" y="1395325"/>
            <a:chExt cx="3233873" cy="1589885"/>
          </a:xfrm>
        </p:grpSpPr>
        <p:sp>
          <p:nvSpPr>
            <p:cNvPr id="1465" name="Google Shape;1465;p45"/>
            <p:cNvSpPr/>
            <p:nvPr/>
          </p:nvSpPr>
          <p:spPr>
            <a:xfrm>
              <a:off x="4847727" y="1395325"/>
              <a:ext cx="1075593" cy="1589885"/>
            </a:xfrm>
            <a:custGeom>
              <a:avLst/>
              <a:gdLst/>
              <a:ahLst/>
              <a:cxnLst/>
              <a:rect l="l" t="t" r="r" b="b"/>
              <a:pathLst>
                <a:path w="55579" h="82154" extrusionOk="0">
                  <a:moveTo>
                    <a:pt x="27790" y="0"/>
                  </a:moveTo>
                  <a:cubicBezTo>
                    <a:pt x="12443" y="0"/>
                    <a:pt x="1" y="12442"/>
                    <a:pt x="1" y="27790"/>
                  </a:cubicBezTo>
                  <a:cubicBezTo>
                    <a:pt x="1" y="40874"/>
                    <a:pt x="9038" y="51828"/>
                    <a:pt x="21218" y="54793"/>
                  </a:cubicBezTo>
                  <a:cubicBezTo>
                    <a:pt x="24778" y="55888"/>
                    <a:pt x="27361" y="59198"/>
                    <a:pt x="27361" y="63115"/>
                  </a:cubicBezTo>
                  <a:cubicBezTo>
                    <a:pt x="27361" y="65913"/>
                    <a:pt x="26040" y="68402"/>
                    <a:pt x="23992" y="69997"/>
                  </a:cubicBezTo>
                  <a:cubicBezTo>
                    <a:pt x="22253" y="71200"/>
                    <a:pt x="21110" y="73212"/>
                    <a:pt x="21110" y="75486"/>
                  </a:cubicBezTo>
                  <a:cubicBezTo>
                    <a:pt x="21110" y="79165"/>
                    <a:pt x="24099" y="82153"/>
                    <a:pt x="27790" y="82153"/>
                  </a:cubicBezTo>
                  <a:cubicBezTo>
                    <a:pt x="31469" y="82153"/>
                    <a:pt x="34457" y="79165"/>
                    <a:pt x="34457" y="75486"/>
                  </a:cubicBezTo>
                  <a:cubicBezTo>
                    <a:pt x="34457" y="73212"/>
                    <a:pt x="33314" y="71200"/>
                    <a:pt x="31576" y="69997"/>
                  </a:cubicBezTo>
                  <a:cubicBezTo>
                    <a:pt x="29528" y="68402"/>
                    <a:pt x="28207" y="65925"/>
                    <a:pt x="28207" y="63115"/>
                  </a:cubicBezTo>
                  <a:cubicBezTo>
                    <a:pt x="28207" y="59198"/>
                    <a:pt x="30790" y="55900"/>
                    <a:pt x="34350" y="54793"/>
                  </a:cubicBezTo>
                  <a:cubicBezTo>
                    <a:pt x="46530" y="51840"/>
                    <a:pt x="55579" y="40874"/>
                    <a:pt x="55579" y="27790"/>
                  </a:cubicBezTo>
                  <a:cubicBezTo>
                    <a:pt x="55579" y="12442"/>
                    <a:pt x="43137" y="0"/>
                    <a:pt x="27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301234" y="2769404"/>
              <a:ext cx="168444" cy="168676"/>
            </a:xfrm>
            <a:custGeom>
              <a:avLst/>
              <a:gdLst/>
              <a:ahLst/>
              <a:cxnLst/>
              <a:rect l="l" t="t" r="r" b="b"/>
              <a:pathLst>
                <a:path w="8704" h="8716" extrusionOk="0">
                  <a:moveTo>
                    <a:pt x="8704" y="4358"/>
                  </a:moveTo>
                  <a:cubicBezTo>
                    <a:pt x="8704" y="6763"/>
                    <a:pt x="6763" y="8716"/>
                    <a:pt x="4358" y="8716"/>
                  </a:cubicBezTo>
                  <a:cubicBezTo>
                    <a:pt x="1953" y="8716"/>
                    <a:pt x="0" y="6763"/>
                    <a:pt x="0" y="4358"/>
                  </a:cubicBezTo>
                  <a:cubicBezTo>
                    <a:pt x="0" y="1953"/>
                    <a:pt x="1953" y="0"/>
                    <a:pt x="4358" y="0"/>
                  </a:cubicBezTo>
                  <a:cubicBezTo>
                    <a:pt x="6763" y="0"/>
                    <a:pt x="8704" y="1953"/>
                    <a:pt x="8704" y="4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468;p45"/>
            <p:cNvSpPr txBox="1"/>
            <p:nvPr/>
          </p:nvSpPr>
          <p:spPr>
            <a:xfrm flipH="1">
              <a:off x="6257574" y="1458002"/>
              <a:ext cx="1823999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/>
                <a:t>البيانات </a:t>
              </a:r>
              <a:r>
                <a:rPr lang="en-US" sz="2400" dirty="0"/>
                <a:t>Data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9" name="Google Shape;1469;p45"/>
            <p:cNvSpPr txBox="1"/>
            <p:nvPr/>
          </p:nvSpPr>
          <p:spPr>
            <a:xfrm flipH="1">
              <a:off x="6257600" y="1726949"/>
              <a:ext cx="1824000" cy="6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rtl="1"/>
              <a:r>
                <a:rPr lang="ar-JO" sz="1600" dirty="0"/>
                <a:t>حقائق خام غير معالجة.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70" name="Google Shape;1470;p45"/>
            <p:cNvGrpSpPr/>
            <p:nvPr/>
          </p:nvGrpSpPr>
          <p:grpSpPr>
            <a:xfrm>
              <a:off x="5223472" y="1759383"/>
              <a:ext cx="347872" cy="347488"/>
              <a:chOff x="5246797" y="1500658"/>
              <a:chExt cx="347872" cy="347488"/>
            </a:xfrm>
          </p:grpSpPr>
          <p:sp>
            <p:nvSpPr>
              <p:cNvPr id="1471" name="Google Shape;1471;p45"/>
              <p:cNvSpPr/>
              <p:nvPr/>
            </p:nvSpPr>
            <p:spPr>
              <a:xfrm>
                <a:off x="5246797" y="1500658"/>
                <a:ext cx="347872" cy="347488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0859" extrusionOk="0">
                    <a:moveTo>
                      <a:pt x="2024" y="989"/>
                    </a:moveTo>
                    <a:cubicBezTo>
                      <a:pt x="2441" y="989"/>
                      <a:pt x="2822" y="1251"/>
                      <a:pt x="2977" y="1620"/>
                    </a:cubicBezTo>
                    <a:cubicBezTo>
                      <a:pt x="2560" y="1834"/>
                      <a:pt x="2179" y="2120"/>
                      <a:pt x="1834" y="2453"/>
                    </a:cubicBezTo>
                    <a:cubicBezTo>
                      <a:pt x="1703" y="2584"/>
                      <a:pt x="1572" y="2715"/>
                      <a:pt x="1453" y="2870"/>
                    </a:cubicBezTo>
                    <a:cubicBezTo>
                      <a:pt x="1167" y="2679"/>
                      <a:pt x="1001" y="2358"/>
                      <a:pt x="1001" y="2024"/>
                    </a:cubicBezTo>
                    <a:cubicBezTo>
                      <a:pt x="1001" y="1453"/>
                      <a:pt x="1465" y="989"/>
                      <a:pt x="2024" y="989"/>
                    </a:cubicBezTo>
                    <a:close/>
                    <a:moveTo>
                      <a:pt x="2024" y="310"/>
                    </a:moveTo>
                    <a:cubicBezTo>
                      <a:pt x="2715" y="310"/>
                      <a:pt x="3322" y="715"/>
                      <a:pt x="3608" y="1334"/>
                    </a:cubicBezTo>
                    <a:cubicBezTo>
                      <a:pt x="3489" y="1382"/>
                      <a:pt x="3382" y="1429"/>
                      <a:pt x="3275" y="1465"/>
                    </a:cubicBezTo>
                    <a:cubicBezTo>
                      <a:pt x="3072" y="977"/>
                      <a:pt x="2572" y="667"/>
                      <a:pt x="2036" y="667"/>
                    </a:cubicBezTo>
                    <a:cubicBezTo>
                      <a:pt x="1298" y="667"/>
                      <a:pt x="691" y="1274"/>
                      <a:pt x="691" y="2013"/>
                    </a:cubicBezTo>
                    <a:cubicBezTo>
                      <a:pt x="691" y="2465"/>
                      <a:pt x="893" y="2870"/>
                      <a:pt x="1251" y="3120"/>
                    </a:cubicBezTo>
                    <a:cubicBezTo>
                      <a:pt x="1179" y="3227"/>
                      <a:pt x="1120" y="3310"/>
                      <a:pt x="1048" y="3418"/>
                    </a:cubicBezTo>
                    <a:cubicBezTo>
                      <a:pt x="596" y="3108"/>
                      <a:pt x="310" y="2584"/>
                      <a:pt x="310" y="2024"/>
                    </a:cubicBezTo>
                    <a:cubicBezTo>
                      <a:pt x="310" y="1084"/>
                      <a:pt x="1096" y="310"/>
                      <a:pt x="2024" y="310"/>
                    </a:cubicBezTo>
                    <a:close/>
                    <a:moveTo>
                      <a:pt x="8847" y="310"/>
                    </a:moveTo>
                    <a:cubicBezTo>
                      <a:pt x="9787" y="310"/>
                      <a:pt x="10561" y="1084"/>
                      <a:pt x="10561" y="2024"/>
                    </a:cubicBezTo>
                    <a:cubicBezTo>
                      <a:pt x="10561" y="2584"/>
                      <a:pt x="10276" y="3108"/>
                      <a:pt x="9823" y="3418"/>
                    </a:cubicBezTo>
                    <a:cubicBezTo>
                      <a:pt x="9764" y="3310"/>
                      <a:pt x="9692" y="3215"/>
                      <a:pt x="9621" y="3120"/>
                    </a:cubicBezTo>
                    <a:cubicBezTo>
                      <a:pt x="9978" y="2870"/>
                      <a:pt x="10180" y="2465"/>
                      <a:pt x="10180" y="2024"/>
                    </a:cubicBezTo>
                    <a:cubicBezTo>
                      <a:pt x="10180" y="1846"/>
                      <a:pt x="10156" y="1667"/>
                      <a:pt x="10073" y="1501"/>
                    </a:cubicBezTo>
                    <a:cubicBezTo>
                      <a:pt x="10054" y="1442"/>
                      <a:pt x="9977" y="1399"/>
                      <a:pt x="9911" y="1399"/>
                    </a:cubicBezTo>
                    <a:cubicBezTo>
                      <a:pt x="9897" y="1399"/>
                      <a:pt x="9883" y="1401"/>
                      <a:pt x="9871" y="1405"/>
                    </a:cubicBezTo>
                    <a:cubicBezTo>
                      <a:pt x="9799" y="1441"/>
                      <a:pt x="9752" y="1536"/>
                      <a:pt x="9775" y="1620"/>
                    </a:cubicBezTo>
                    <a:cubicBezTo>
                      <a:pt x="9835" y="1751"/>
                      <a:pt x="9859" y="1882"/>
                      <a:pt x="9859" y="2013"/>
                    </a:cubicBezTo>
                    <a:cubicBezTo>
                      <a:pt x="9859" y="2358"/>
                      <a:pt x="9692" y="2667"/>
                      <a:pt x="9406" y="2870"/>
                    </a:cubicBezTo>
                    <a:cubicBezTo>
                      <a:pt x="9287" y="2715"/>
                      <a:pt x="9156" y="2584"/>
                      <a:pt x="9025" y="2453"/>
                    </a:cubicBezTo>
                    <a:cubicBezTo>
                      <a:pt x="8680" y="2120"/>
                      <a:pt x="8287" y="1834"/>
                      <a:pt x="7870" y="1620"/>
                    </a:cubicBezTo>
                    <a:cubicBezTo>
                      <a:pt x="8037" y="1239"/>
                      <a:pt x="8406" y="989"/>
                      <a:pt x="8835" y="989"/>
                    </a:cubicBezTo>
                    <a:cubicBezTo>
                      <a:pt x="9013" y="989"/>
                      <a:pt x="9204" y="1036"/>
                      <a:pt x="9347" y="1143"/>
                    </a:cubicBezTo>
                    <a:cubicBezTo>
                      <a:pt x="9373" y="1154"/>
                      <a:pt x="9400" y="1160"/>
                      <a:pt x="9426" y="1160"/>
                    </a:cubicBezTo>
                    <a:cubicBezTo>
                      <a:pt x="9485" y="1160"/>
                      <a:pt x="9540" y="1133"/>
                      <a:pt x="9573" y="1084"/>
                    </a:cubicBezTo>
                    <a:cubicBezTo>
                      <a:pt x="9621" y="1001"/>
                      <a:pt x="9585" y="905"/>
                      <a:pt x="9514" y="858"/>
                    </a:cubicBezTo>
                    <a:cubicBezTo>
                      <a:pt x="9299" y="739"/>
                      <a:pt x="9061" y="667"/>
                      <a:pt x="8835" y="667"/>
                    </a:cubicBezTo>
                    <a:cubicBezTo>
                      <a:pt x="8299" y="667"/>
                      <a:pt x="7799" y="977"/>
                      <a:pt x="7597" y="1465"/>
                    </a:cubicBezTo>
                    <a:cubicBezTo>
                      <a:pt x="7489" y="1417"/>
                      <a:pt x="7370" y="1382"/>
                      <a:pt x="7263" y="1334"/>
                    </a:cubicBezTo>
                    <a:cubicBezTo>
                      <a:pt x="7537" y="727"/>
                      <a:pt x="8156" y="310"/>
                      <a:pt x="8847" y="310"/>
                    </a:cubicBezTo>
                    <a:close/>
                    <a:moveTo>
                      <a:pt x="5430" y="1322"/>
                    </a:moveTo>
                    <a:cubicBezTo>
                      <a:pt x="6716" y="1322"/>
                      <a:pt x="7906" y="1798"/>
                      <a:pt x="8811" y="2679"/>
                    </a:cubicBezTo>
                    <a:cubicBezTo>
                      <a:pt x="9704" y="3548"/>
                      <a:pt x="10216" y="4715"/>
                      <a:pt x="10216" y="5930"/>
                    </a:cubicBezTo>
                    <a:cubicBezTo>
                      <a:pt x="10216" y="7168"/>
                      <a:pt x="9728" y="8311"/>
                      <a:pt x="8811" y="9192"/>
                    </a:cubicBezTo>
                    <a:cubicBezTo>
                      <a:pt x="7906" y="10073"/>
                      <a:pt x="6716" y="10549"/>
                      <a:pt x="5430" y="10549"/>
                    </a:cubicBezTo>
                    <a:cubicBezTo>
                      <a:pt x="4156" y="10549"/>
                      <a:pt x="2965" y="10073"/>
                      <a:pt x="2060" y="9192"/>
                    </a:cubicBezTo>
                    <a:cubicBezTo>
                      <a:pt x="1167" y="8323"/>
                      <a:pt x="655" y="7168"/>
                      <a:pt x="655" y="5930"/>
                    </a:cubicBezTo>
                    <a:cubicBezTo>
                      <a:pt x="655" y="4703"/>
                      <a:pt x="1143" y="3548"/>
                      <a:pt x="2060" y="2679"/>
                    </a:cubicBezTo>
                    <a:cubicBezTo>
                      <a:pt x="2965" y="1798"/>
                      <a:pt x="4156" y="1322"/>
                      <a:pt x="5430" y="1322"/>
                    </a:cubicBezTo>
                    <a:close/>
                    <a:moveTo>
                      <a:pt x="2024" y="0"/>
                    </a:moveTo>
                    <a:cubicBezTo>
                      <a:pt x="917" y="0"/>
                      <a:pt x="0" y="905"/>
                      <a:pt x="0" y="2024"/>
                    </a:cubicBezTo>
                    <a:cubicBezTo>
                      <a:pt x="0" y="2691"/>
                      <a:pt x="346" y="3334"/>
                      <a:pt x="893" y="3703"/>
                    </a:cubicBezTo>
                    <a:cubicBezTo>
                      <a:pt x="536" y="4382"/>
                      <a:pt x="346" y="5144"/>
                      <a:pt x="346" y="5930"/>
                    </a:cubicBezTo>
                    <a:cubicBezTo>
                      <a:pt x="346" y="7239"/>
                      <a:pt x="881" y="8490"/>
                      <a:pt x="1834" y="9418"/>
                    </a:cubicBezTo>
                    <a:cubicBezTo>
                      <a:pt x="2798" y="10335"/>
                      <a:pt x="4072" y="10859"/>
                      <a:pt x="5442" y="10859"/>
                    </a:cubicBezTo>
                    <a:cubicBezTo>
                      <a:pt x="6811" y="10859"/>
                      <a:pt x="8073" y="10359"/>
                      <a:pt x="9037" y="9418"/>
                    </a:cubicBezTo>
                    <a:cubicBezTo>
                      <a:pt x="10002" y="8490"/>
                      <a:pt x="10526" y="7239"/>
                      <a:pt x="10526" y="5930"/>
                    </a:cubicBezTo>
                    <a:cubicBezTo>
                      <a:pt x="10526" y="5144"/>
                      <a:pt x="10335" y="4382"/>
                      <a:pt x="9978" y="3703"/>
                    </a:cubicBezTo>
                    <a:cubicBezTo>
                      <a:pt x="10526" y="3322"/>
                      <a:pt x="10871" y="2703"/>
                      <a:pt x="10871" y="2024"/>
                    </a:cubicBezTo>
                    <a:cubicBezTo>
                      <a:pt x="10871" y="905"/>
                      <a:pt x="9966" y="0"/>
                      <a:pt x="8847" y="0"/>
                    </a:cubicBezTo>
                    <a:cubicBezTo>
                      <a:pt x="8025" y="0"/>
                      <a:pt x="7287" y="489"/>
                      <a:pt x="6966" y="1251"/>
                    </a:cubicBezTo>
                    <a:cubicBezTo>
                      <a:pt x="6477" y="1096"/>
                      <a:pt x="5977" y="1024"/>
                      <a:pt x="5442" y="1024"/>
                    </a:cubicBezTo>
                    <a:cubicBezTo>
                      <a:pt x="4918" y="1024"/>
                      <a:pt x="4394" y="1096"/>
                      <a:pt x="3906" y="1251"/>
                    </a:cubicBezTo>
                    <a:cubicBezTo>
                      <a:pt x="3596" y="500"/>
                      <a:pt x="2846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5333677" y="1663346"/>
                <a:ext cx="43456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501" extrusionOk="0">
                    <a:moveTo>
                      <a:pt x="667" y="0"/>
                    </a:moveTo>
                    <a:cubicBezTo>
                      <a:pt x="298" y="0"/>
                      <a:pt x="0" y="298"/>
                      <a:pt x="0" y="667"/>
                    </a:cubicBezTo>
                    <a:lnTo>
                      <a:pt x="0" y="834"/>
                    </a:lnTo>
                    <a:cubicBezTo>
                      <a:pt x="0" y="1203"/>
                      <a:pt x="298" y="1501"/>
                      <a:pt x="667" y="1501"/>
                    </a:cubicBezTo>
                    <a:cubicBezTo>
                      <a:pt x="1036" y="1501"/>
                      <a:pt x="1334" y="1203"/>
                      <a:pt x="1334" y="834"/>
                    </a:cubicBezTo>
                    <a:lnTo>
                      <a:pt x="1334" y="667"/>
                    </a:lnTo>
                    <a:cubicBezTo>
                      <a:pt x="1357" y="596"/>
                      <a:pt x="1274" y="524"/>
                      <a:pt x="1191" y="524"/>
                    </a:cubicBezTo>
                    <a:cubicBezTo>
                      <a:pt x="1095" y="524"/>
                      <a:pt x="1024" y="596"/>
                      <a:pt x="1024" y="691"/>
                    </a:cubicBezTo>
                    <a:lnTo>
                      <a:pt x="1024" y="846"/>
                    </a:lnTo>
                    <a:cubicBezTo>
                      <a:pt x="1024" y="1048"/>
                      <a:pt x="857" y="1203"/>
                      <a:pt x="667" y="1203"/>
                    </a:cubicBezTo>
                    <a:cubicBezTo>
                      <a:pt x="476" y="1203"/>
                      <a:pt x="310" y="1048"/>
                      <a:pt x="310" y="846"/>
                    </a:cubicBezTo>
                    <a:lnTo>
                      <a:pt x="310" y="691"/>
                    </a:lnTo>
                    <a:cubicBezTo>
                      <a:pt x="310" y="489"/>
                      <a:pt x="476" y="334"/>
                      <a:pt x="667" y="334"/>
                    </a:cubicBezTo>
                    <a:cubicBezTo>
                      <a:pt x="762" y="334"/>
                      <a:pt x="833" y="250"/>
                      <a:pt x="833" y="167"/>
                    </a:cubicBezTo>
                    <a:cubicBezTo>
                      <a:pt x="833" y="72"/>
                      <a:pt x="762" y="0"/>
                      <a:pt x="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5463949" y="1663346"/>
                <a:ext cx="43488" cy="48032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50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834"/>
                    </a:lnTo>
                    <a:cubicBezTo>
                      <a:pt x="1" y="1203"/>
                      <a:pt x="299" y="1501"/>
                      <a:pt x="668" y="1501"/>
                    </a:cubicBezTo>
                    <a:cubicBezTo>
                      <a:pt x="1049" y="1501"/>
                      <a:pt x="1346" y="1203"/>
                      <a:pt x="1346" y="834"/>
                    </a:cubicBezTo>
                    <a:lnTo>
                      <a:pt x="1346" y="667"/>
                    </a:lnTo>
                    <a:cubicBezTo>
                      <a:pt x="1358" y="596"/>
                      <a:pt x="1287" y="524"/>
                      <a:pt x="1192" y="524"/>
                    </a:cubicBezTo>
                    <a:cubicBezTo>
                      <a:pt x="1108" y="524"/>
                      <a:pt x="1037" y="596"/>
                      <a:pt x="1037" y="691"/>
                    </a:cubicBezTo>
                    <a:lnTo>
                      <a:pt x="1037" y="846"/>
                    </a:lnTo>
                    <a:cubicBezTo>
                      <a:pt x="1037" y="1048"/>
                      <a:pt x="870" y="1203"/>
                      <a:pt x="668" y="1203"/>
                    </a:cubicBezTo>
                    <a:cubicBezTo>
                      <a:pt x="477" y="1203"/>
                      <a:pt x="311" y="1048"/>
                      <a:pt x="311" y="846"/>
                    </a:cubicBezTo>
                    <a:lnTo>
                      <a:pt x="311" y="691"/>
                    </a:lnTo>
                    <a:cubicBezTo>
                      <a:pt x="311" y="489"/>
                      <a:pt x="477" y="334"/>
                      <a:pt x="668" y="334"/>
                    </a:cubicBezTo>
                    <a:cubicBezTo>
                      <a:pt x="763" y="334"/>
                      <a:pt x="834" y="250"/>
                      <a:pt x="834" y="167"/>
                    </a:cubicBezTo>
                    <a:cubicBezTo>
                      <a:pt x="834" y="72"/>
                      <a:pt x="763" y="0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5365677" y="1730002"/>
                <a:ext cx="109760" cy="96064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002" extrusionOk="0">
                    <a:moveTo>
                      <a:pt x="1703" y="287"/>
                    </a:moveTo>
                    <a:cubicBezTo>
                      <a:pt x="2012" y="287"/>
                      <a:pt x="2393" y="430"/>
                      <a:pt x="2393" y="644"/>
                    </a:cubicBezTo>
                    <a:cubicBezTo>
                      <a:pt x="2393" y="823"/>
                      <a:pt x="2096" y="1168"/>
                      <a:pt x="1703" y="1168"/>
                    </a:cubicBezTo>
                    <a:cubicBezTo>
                      <a:pt x="1322" y="1168"/>
                      <a:pt x="1024" y="823"/>
                      <a:pt x="1024" y="644"/>
                    </a:cubicBezTo>
                    <a:cubicBezTo>
                      <a:pt x="1024" y="430"/>
                      <a:pt x="1393" y="287"/>
                      <a:pt x="1703" y="287"/>
                    </a:cubicBezTo>
                    <a:close/>
                    <a:moveTo>
                      <a:pt x="1727" y="2025"/>
                    </a:moveTo>
                    <a:cubicBezTo>
                      <a:pt x="1822" y="2025"/>
                      <a:pt x="1917" y="2025"/>
                      <a:pt x="2024" y="2037"/>
                    </a:cubicBezTo>
                    <a:cubicBezTo>
                      <a:pt x="2179" y="2061"/>
                      <a:pt x="2319" y="2073"/>
                      <a:pt x="2447" y="2073"/>
                    </a:cubicBezTo>
                    <a:cubicBezTo>
                      <a:pt x="2575" y="2073"/>
                      <a:pt x="2691" y="2061"/>
                      <a:pt x="2798" y="2037"/>
                    </a:cubicBezTo>
                    <a:lnTo>
                      <a:pt x="2798" y="2037"/>
                    </a:lnTo>
                    <a:cubicBezTo>
                      <a:pt x="2679" y="2406"/>
                      <a:pt x="2239" y="2692"/>
                      <a:pt x="1727" y="2692"/>
                    </a:cubicBezTo>
                    <a:cubicBezTo>
                      <a:pt x="1203" y="2692"/>
                      <a:pt x="762" y="2418"/>
                      <a:pt x="655" y="2037"/>
                    </a:cubicBezTo>
                    <a:lnTo>
                      <a:pt x="655" y="2037"/>
                    </a:lnTo>
                    <a:cubicBezTo>
                      <a:pt x="756" y="2061"/>
                      <a:pt x="869" y="2073"/>
                      <a:pt x="997" y="2073"/>
                    </a:cubicBezTo>
                    <a:cubicBezTo>
                      <a:pt x="1125" y="2073"/>
                      <a:pt x="1268" y="2061"/>
                      <a:pt x="1429" y="2037"/>
                    </a:cubicBezTo>
                    <a:cubicBezTo>
                      <a:pt x="1524" y="2025"/>
                      <a:pt x="1619" y="2025"/>
                      <a:pt x="1727" y="2025"/>
                    </a:cubicBezTo>
                    <a:close/>
                    <a:moveTo>
                      <a:pt x="1703" y="1"/>
                    </a:moveTo>
                    <a:cubicBezTo>
                      <a:pt x="1143" y="1"/>
                      <a:pt x="691" y="299"/>
                      <a:pt x="691" y="668"/>
                    </a:cubicBezTo>
                    <a:cubicBezTo>
                      <a:pt x="691" y="858"/>
                      <a:pt x="810" y="1073"/>
                      <a:pt x="988" y="1239"/>
                    </a:cubicBezTo>
                    <a:cubicBezTo>
                      <a:pt x="1155" y="1370"/>
                      <a:pt x="1334" y="1454"/>
                      <a:pt x="1548" y="1501"/>
                    </a:cubicBezTo>
                    <a:lnTo>
                      <a:pt x="1548" y="1739"/>
                    </a:lnTo>
                    <a:cubicBezTo>
                      <a:pt x="1488" y="1739"/>
                      <a:pt x="1429" y="1763"/>
                      <a:pt x="1369" y="1763"/>
                    </a:cubicBezTo>
                    <a:cubicBezTo>
                      <a:pt x="1243" y="1776"/>
                      <a:pt x="1126" y="1783"/>
                      <a:pt x="1019" y="1783"/>
                    </a:cubicBezTo>
                    <a:cubicBezTo>
                      <a:pt x="723" y="1783"/>
                      <a:pt x="507" y="1731"/>
                      <a:pt x="393" y="1608"/>
                    </a:cubicBezTo>
                    <a:cubicBezTo>
                      <a:pt x="298" y="1501"/>
                      <a:pt x="322" y="1382"/>
                      <a:pt x="322" y="1370"/>
                    </a:cubicBezTo>
                    <a:cubicBezTo>
                      <a:pt x="334" y="1275"/>
                      <a:pt x="274" y="1204"/>
                      <a:pt x="203" y="1180"/>
                    </a:cubicBezTo>
                    <a:cubicBezTo>
                      <a:pt x="190" y="1176"/>
                      <a:pt x="177" y="1174"/>
                      <a:pt x="165" y="1174"/>
                    </a:cubicBezTo>
                    <a:cubicBezTo>
                      <a:pt x="95" y="1174"/>
                      <a:pt x="32" y="1228"/>
                      <a:pt x="12" y="1299"/>
                    </a:cubicBezTo>
                    <a:cubicBezTo>
                      <a:pt x="0" y="1394"/>
                      <a:pt x="0" y="1620"/>
                      <a:pt x="155" y="1799"/>
                    </a:cubicBezTo>
                    <a:cubicBezTo>
                      <a:pt x="191" y="1835"/>
                      <a:pt x="238" y="1858"/>
                      <a:pt x="262" y="1894"/>
                    </a:cubicBezTo>
                    <a:cubicBezTo>
                      <a:pt x="310" y="2513"/>
                      <a:pt x="929" y="3001"/>
                      <a:pt x="1691" y="3001"/>
                    </a:cubicBezTo>
                    <a:cubicBezTo>
                      <a:pt x="2453" y="3001"/>
                      <a:pt x="3072" y="2513"/>
                      <a:pt x="3120" y="1894"/>
                    </a:cubicBezTo>
                    <a:cubicBezTo>
                      <a:pt x="3167" y="1858"/>
                      <a:pt x="3191" y="1835"/>
                      <a:pt x="3227" y="1799"/>
                    </a:cubicBezTo>
                    <a:cubicBezTo>
                      <a:pt x="3417" y="1620"/>
                      <a:pt x="3429" y="1406"/>
                      <a:pt x="3405" y="1299"/>
                    </a:cubicBezTo>
                    <a:cubicBezTo>
                      <a:pt x="3396" y="1223"/>
                      <a:pt x="3333" y="1169"/>
                      <a:pt x="3266" y="1169"/>
                    </a:cubicBezTo>
                    <a:cubicBezTo>
                      <a:pt x="3249" y="1169"/>
                      <a:pt x="3232" y="1173"/>
                      <a:pt x="3215" y="1180"/>
                    </a:cubicBezTo>
                    <a:cubicBezTo>
                      <a:pt x="3120" y="1192"/>
                      <a:pt x="3060" y="1275"/>
                      <a:pt x="3096" y="1370"/>
                    </a:cubicBezTo>
                    <a:cubicBezTo>
                      <a:pt x="3096" y="1370"/>
                      <a:pt x="3108" y="1501"/>
                      <a:pt x="3012" y="1608"/>
                    </a:cubicBezTo>
                    <a:cubicBezTo>
                      <a:pt x="2905" y="1725"/>
                      <a:pt x="2682" y="1781"/>
                      <a:pt x="2375" y="1781"/>
                    </a:cubicBezTo>
                    <a:cubicBezTo>
                      <a:pt x="2275" y="1781"/>
                      <a:pt x="2165" y="1775"/>
                      <a:pt x="2048" y="1763"/>
                    </a:cubicBezTo>
                    <a:cubicBezTo>
                      <a:pt x="1989" y="1739"/>
                      <a:pt x="1929" y="1739"/>
                      <a:pt x="1869" y="1739"/>
                    </a:cubicBezTo>
                    <a:lnTo>
                      <a:pt x="1869" y="1501"/>
                    </a:lnTo>
                    <a:cubicBezTo>
                      <a:pt x="2060" y="1477"/>
                      <a:pt x="2250" y="1382"/>
                      <a:pt x="2417" y="1239"/>
                    </a:cubicBezTo>
                    <a:cubicBezTo>
                      <a:pt x="2620" y="1073"/>
                      <a:pt x="2715" y="858"/>
                      <a:pt x="2715" y="668"/>
                    </a:cubicBezTo>
                    <a:cubicBezTo>
                      <a:pt x="2715" y="299"/>
                      <a:pt x="2274" y="1"/>
                      <a:pt x="17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454CD-027D-CD0D-7161-BA29D11A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6308A-F7A5-094A-8A23-DE5C2A0D9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14,100+ Red Flags Stock Illustrations, Royalty-Free Vector Graphics &amp; Clip  Art - iStock | Red flags warning, Red flags in business, People holding red  flags">
            <a:extLst>
              <a:ext uri="{FF2B5EF4-FFF2-40B4-BE49-F238E27FC236}">
                <a16:creationId xmlns:a16="http://schemas.microsoft.com/office/drawing/2014/main" id="{C2A96B77-18C3-DB22-2C65-4E1C6065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6864"/>
          <a:stretch>
            <a:fillRect/>
          </a:stretch>
        </p:blipFill>
        <p:spPr bwMode="auto">
          <a:xfrm>
            <a:off x="1" y="10"/>
            <a:ext cx="60665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4509AC26-5CA4-74E0-4C4F-CD7F5F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4373-4C44-4110-3801-342AD05B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264596"/>
            <a:ext cx="5791200" cy="4907604"/>
          </a:xfrm>
        </p:spPr>
        <p:txBody>
          <a:bodyPr>
            <a:normAutofit/>
          </a:bodyPr>
          <a:lstStyle/>
          <a:p>
            <a:r>
              <a:rPr lang="en-US" sz="4400" dirty="0"/>
              <a:t>Execute all at once/ </a:t>
            </a:r>
            <a:r>
              <a:rPr lang="ar-JO" sz="4400" dirty="0"/>
              <a:t>التنفيذ دفعة واحدة</a:t>
            </a:r>
            <a:r>
              <a:rPr lang="en-US" sz="4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8E5B6-3A21-A69D-7D3C-18767283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560" y="6272784"/>
            <a:ext cx="5213152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Empowering minds and machines to share, learn, and evolve                       Dr. Hazar Y. Hmoud</a:t>
            </a:r>
          </a:p>
        </p:txBody>
      </p:sp>
      <p:grpSp>
        <p:nvGrpSpPr>
          <p:cNvPr id="5134" name="Group 5133">
            <a:extLst>
              <a:ext uri="{FF2B5EF4-FFF2-40B4-BE49-F238E27FC236}">
                <a16:creationId xmlns:a16="http://schemas.microsoft.com/office/drawing/2014/main" id="{997586EA-52C2-1343-151B-F15C66843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35" name="Oval 5134">
              <a:extLst>
                <a:ext uri="{FF2B5EF4-FFF2-40B4-BE49-F238E27FC236}">
                  <a16:creationId xmlns:a16="http://schemas.microsoft.com/office/drawing/2014/main" id="{9762DA81-155E-DC3E-7EFF-5A02C72F9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2AA66C04-7579-6594-096E-350E6E493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8" name="Picture 4" descr="Red number two sticker design element ...">
            <a:extLst>
              <a:ext uri="{FF2B5EF4-FFF2-40B4-BE49-F238E27FC236}">
                <a16:creationId xmlns:a16="http://schemas.microsoft.com/office/drawing/2014/main" id="{F6D1D8CD-7F73-01B0-300E-DE79E77A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4" y="3818009"/>
            <a:ext cx="1300162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166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11D4-BA1B-D94F-C523-3ADECAAB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04AD-6167-1E89-41E4-1CA7DC787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199BA-87D7-571D-3071-2FAC35AF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B377C02-60E1-CC7C-217B-CD811E38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3838"/>
            <a:ext cx="1213485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0502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8C49D-EFE4-1D51-1828-E30F6CF27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3332F-82EA-BBB0-0546-7BCFFB9E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5FFE1D-5783-E938-50CE-814444F744B0}"/>
              </a:ext>
            </a:extLst>
          </p:cNvPr>
          <p:cNvSpPr/>
          <p:nvPr/>
        </p:nvSpPr>
        <p:spPr>
          <a:xfrm>
            <a:off x="5395724" y="1700122"/>
            <a:ext cx="2822887" cy="2596059"/>
          </a:xfrm>
          <a:prstGeom prst="ellipse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29" tIns="41465" rIns="82929" bIns="414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65"/>
          </a:p>
        </p:txBody>
      </p:sp>
      <p:sp>
        <p:nvSpPr>
          <p:cNvPr id="6" name="Freeform 198">
            <a:extLst>
              <a:ext uri="{FF2B5EF4-FFF2-40B4-BE49-F238E27FC236}">
                <a16:creationId xmlns:a16="http://schemas.microsoft.com/office/drawing/2014/main" id="{090EAE91-7F2F-6487-8ADE-80FA2F13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814" y="4238497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72979-2979-13C6-4BB2-D743F49FAE08}"/>
              </a:ext>
            </a:extLst>
          </p:cNvPr>
          <p:cNvSpPr txBox="1"/>
          <p:nvPr/>
        </p:nvSpPr>
        <p:spPr>
          <a:xfrm>
            <a:off x="5487749" y="2475441"/>
            <a:ext cx="30091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Transformation</a:t>
            </a:r>
            <a:endParaRPr lang="ar-JO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ar-JO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التحول</a:t>
            </a:r>
            <a:endParaRPr lang="en-US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EF48-8C6F-DA4A-ED33-B61009023658}"/>
              </a:ext>
            </a:extLst>
          </p:cNvPr>
          <p:cNvSpPr txBox="1"/>
          <p:nvPr/>
        </p:nvSpPr>
        <p:spPr>
          <a:xfrm>
            <a:off x="7798082" y="4169280"/>
            <a:ext cx="3381054" cy="57419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Process</a:t>
            </a:r>
            <a:r>
              <a:rPr lang="en-US" sz="2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after is different</a:t>
            </a:r>
            <a:endParaRPr lang="ar-JO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ctr" rtl="1">
              <a:lnSpc>
                <a:spcPts val="1750"/>
              </a:lnSpc>
            </a:pP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العمليات مختلفة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45C87-A162-72F7-FC87-F6680C165929}"/>
              </a:ext>
            </a:extLst>
          </p:cNvPr>
          <p:cNvSpPr txBox="1"/>
          <p:nvPr/>
        </p:nvSpPr>
        <p:spPr>
          <a:xfrm>
            <a:off x="7798082" y="4906066"/>
            <a:ext cx="2677336" cy="57419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New Skills Needed</a:t>
            </a:r>
            <a:endParaRPr lang="ar-JO" sz="2400" b="1" dirty="0"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r" rtl="1">
              <a:lnSpc>
                <a:spcPts val="1750"/>
              </a:lnSpc>
            </a:pP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مهارات جديدة مطلوبة</a:t>
            </a: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E06A3-90CB-C9EA-B708-EACB401A03F9}"/>
              </a:ext>
            </a:extLst>
          </p:cNvPr>
          <p:cNvSpPr txBox="1"/>
          <p:nvPr/>
        </p:nvSpPr>
        <p:spPr>
          <a:xfrm>
            <a:off x="11003447" y="4862176"/>
            <a:ext cx="351378" cy="33098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C7D6A-6C39-E97B-5856-55E026CFF16D}"/>
              </a:ext>
            </a:extLst>
          </p:cNvPr>
          <p:cNvSpPr txBox="1"/>
          <p:nvPr/>
        </p:nvSpPr>
        <p:spPr>
          <a:xfrm>
            <a:off x="8028349" y="5747444"/>
            <a:ext cx="2549096" cy="57419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Shift in Mindset</a:t>
            </a:r>
            <a:endParaRPr lang="ar-JO" sz="2400" b="1" dirty="0"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algn="r" rtl="1">
              <a:lnSpc>
                <a:spcPts val="1750"/>
              </a:lnSpc>
            </a:pP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تحول في نمط التفكير</a:t>
            </a: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2" name="Freeform 198">
            <a:extLst>
              <a:ext uri="{FF2B5EF4-FFF2-40B4-BE49-F238E27FC236}">
                <a16:creationId xmlns:a16="http://schemas.microsoft.com/office/drawing/2014/main" id="{8CE5CC33-A53D-684F-B674-B3D63336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814" y="5049436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13" name="Freeform 198">
            <a:extLst>
              <a:ext uri="{FF2B5EF4-FFF2-40B4-BE49-F238E27FC236}">
                <a16:creationId xmlns:a16="http://schemas.microsoft.com/office/drawing/2014/main" id="{8386EC0E-14C4-0739-D512-A76456C2A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561" y="5919176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7557A3-19C6-7482-0E29-BDBF16DE9F4D}"/>
              </a:ext>
            </a:extLst>
          </p:cNvPr>
          <p:cNvSpPr/>
          <p:nvPr/>
        </p:nvSpPr>
        <p:spPr>
          <a:xfrm>
            <a:off x="2918299" y="1700121"/>
            <a:ext cx="2947245" cy="2596059"/>
          </a:xfrm>
          <a:prstGeom prst="ellips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29" tIns="41465" rIns="82929" bIns="414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65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C6606-5640-4F30-4BA1-0DB7F836F96A}"/>
              </a:ext>
            </a:extLst>
          </p:cNvPr>
          <p:cNvSpPr txBox="1"/>
          <p:nvPr/>
        </p:nvSpPr>
        <p:spPr>
          <a:xfrm>
            <a:off x="3375498" y="2521018"/>
            <a:ext cx="17296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Digital</a:t>
            </a:r>
          </a:p>
          <a:p>
            <a:pPr algn="ctr"/>
            <a:r>
              <a:rPr lang="ar-JO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الرقمي</a:t>
            </a:r>
            <a:endParaRPr lang="en-US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Freeform 126">
            <a:extLst>
              <a:ext uri="{FF2B5EF4-FFF2-40B4-BE49-F238E27FC236}">
                <a16:creationId xmlns:a16="http://schemas.microsoft.com/office/drawing/2014/main" id="{76A08278-B41A-8EA0-70B7-C92D96B75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022" y="4454120"/>
            <a:ext cx="118114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6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6" y="0"/>
                  <a:pt x="187" y="42"/>
                  <a:pt x="187" y="9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E4230-A3CF-00CD-C50A-FC13A84CC426}"/>
              </a:ext>
            </a:extLst>
          </p:cNvPr>
          <p:cNvSpPr txBox="1"/>
          <p:nvPr/>
        </p:nvSpPr>
        <p:spPr>
          <a:xfrm>
            <a:off x="806082" y="4425788"/>
            <a:ext cx="4043094" cy="56137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Data Driven (Knowledge) </a:t>
            </a:r>
          </a:p>
          <a:p>
            <a:pPr lvl="1">
              <a:lnSpc>
                <a:spcPts val="1750"/>
              </a:lnSpc>
            </a:pPr>
            <a:r>
              <a:rPr lang="ar-JO" sz="2400" dirty="0"/>
              <a:t>معرفة مستندة إلى البيانات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6156D2-5EF5-F8AB-B6EE-5741913D0E0B}"/>
              </a:ext>
            </a:extLst>
          </p:cNvPr>
          <p:cNvSpPr txBox="1"/>
          <p:nvPr/>
        </p:nvSpPr>
        <p:spPr>
          <a:xfrm>
            <a:off x="1190791" y="5107119"/>
            <a:ext cx="4568943" cy="5618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Driven by Emerging Technologies</a:t>
            </a:r>
          </a:p>
          <a:p>
            <a:pPr algn="ctr">
              <a:lnSpc>
                <a:spcPts val="1750"/>
              </a:lnSpc>
            </a:pPr>
            <a:r>
              <a:rPr lang="en-US" sz="2400" dirty="0"/>
              <a:t>    </a:t>
            </a:r>
            <a:r>
              <a:rPr lang="ar-JO" sz="2400" dirty="0"/>
              <a:t>مدفوعة بالتقنيات الناشئة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8" name="Freeform 126">
            <a:extLst>
              <a:ext uri="{FF2B5EF4-FFF2-40B4-BE49-F238E27FC236}">
                <a16:creationId xmlns:a16="http://schemas.microsoft.com/office/drawing/2014/main" id="{08BB4C08-FC47-699E-253F-39195F6E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83" y="5193164"/>
            <a:ext cx="118114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6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6" y="0"/>
                  <a:pt x="187" y="42"/>
                  <a:pt x="187" y="9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</p:spTree>
    <p:extLst>
      <p:ext uri="{BB962C8B-B14F-4D97-AF65-F5344CB8AC3E}">
        <p14:creationId xmlns:p14="http://schemas.microsoft.com/office/powerpoint/2010/main" val="61926034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/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/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/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/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/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/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/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/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/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/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/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/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/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Google Shape;368;p23"/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/>
          <p:cNvSpPr txBox="1"/>
          <p:nvPr/>
        </p:nvSpPr>
        <p:spPr>
          <a:xfrm>
            <a:off x="5220540" y="2115341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الاطار التنظيمي والحوكمة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/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البيانات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/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/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3E08FB-C2D4-DBC4-D996-8B6414F5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4B1A0B94-6410-416F-6051-3673B7312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DA0CC304-4CD9-21E3-5970-94D18E95E7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>
            <a:extLst>
              <a:ext uri="{FF2B5EF4-FFF2-40B4-BE49-F238E27FC236}">
                <a16:creationId xmlns:a16="http://schemas.microsoft.com/office/drawing/2014/main" id="{D97D0BAA-C716-6844-5A87-EF3BF4609173}"/>
              </a:ext>
            </a:extLst>
          </p:cNvPr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>
            <a:extLst>
              <a:ext uri="{FF2B5EF4-FFF2-40B4-BE49-F238E27FC236}">
                <a16:creationId xmlns:a16="http://schemas.microsoft.com/office/drawing/2014/main" id="{015F86DE-F170-E37B-6685-5DE5DAFF0D5F}"/>
              </a:ext>
            </a:extLst>
          </p:cNvPr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>
              <a:extLst>
                <a:ext uri="{FF2B5EF4-FFF2-40B4-BE49-F238E27FC236}">
                  <a16:creationId xmlns:a16="http://schemas.microsoft.com/office/drawing/2014/main" id="{248EA737-4D64-E664-7C90-7534C481CC97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>
              <a:extLst>
                <a:ext uri="{FF2B5EF4-FFF2-40B4-BE49-F238E27FC236}">
                  <a16:creationId xmlns:a16="http://schemas.microsoft.com/office/drawing/2014/main" id="{EBF7402E-BE0F-54B0-1899-4186EAA10DB7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>
              <a:extLst>
                <a:ext uri="{FF2B5EF4-FFF2-40B4-BE49-F238E27FC236}">
                  <a16:creationId xmlns:a16="http://schemas.microsoft.com/office/drawing/2014/main" id="{FD044CA1-3D76-951E-8398-F2A1A99B322C}"/>
                </a:ext>
              </a:extLst>
            </p:cNvPr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>
              <a:extLst>
                <a:ext uri="{FF2B5EF4-FFF2-40B4-BE49-F238E27FC236}">
                  <a16:creationId xmlns:a16="http://schemas.microsoft.com/office/drawing/2014/main" id="{E565EBE6-2D3D-D728-C1D1-4714A2D6194E}"/>
                </a:ext>
              </a:extLst>
            </p:cNvPr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>
              <a:extLst>
                <a:ext uri="{FF2B5EF4-FFF2-40B4-BE49-F238E27FC236}">
                  <a16:creationId xmlns:a16="http://schemas.microsoft.com/office/drawing/2014/main" id="{6F3DCFA8-A3B1-F5EC-6E45-C73A8686A3A4}"/>
                </a:ext>
              </a:extLst>
            </p:cNvPr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>
              <a:extLst>
                <a:ext uri="{FF2B5EF4-FFF2-40B4-BE49-F238E27FC236}">
                  <a16:creationId xmlns:a16="http://schemas.microsoft.com/office/drawing/2014/main" id="{E983121E-A5F4-801B-65D6-BAB5DA1A17F1}"/>
                </a:ext>
              </a:extLst>
            </p:cNvPr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>
              <a:extLst>
                <a:ext uri="{FF2B5EF4-FFF2-40B4-BE49-F238E27FC236}">
                  <a16:creationId xmlns:a16="http://schemas.microsoft.com/office/drawing/2014/main" id="{9D5AD7D2-59B6-58B2-D8AC-90390DBD1382}"/>
                </a:ext>
              </a:extLst>
            </p:cNvPr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>
            <a:extLst>
              <a:ext uri="{FF2B5EF4-FFF2-40B4-BE49-F238E27FC236}">
                <a16:creationId xmlns:a16="http://schemas.microsoft.com/office/drawing/2014/main" id="{06F5AD14-76CC-C047-16B7-9642ABAAB43F}"/>
              </a:ext>
            </a:extLst>
          </p:cNvPr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>
              <a:extLst>
                <a:ext uri="{FF2B5EF4-FFF2-40B4-BE49-F238E27FC236}">
                  <a16:creationId xmlns:a16="http://schemas.microsoft.com/office/drawing/2014/main" id="{DBCBE531-0DBA-B206-A123-5337531D5643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>
              <a:extLst>
                <a:ext uri="{FF2B5EF4-FFF2-40B4-BE49-F238E27FC236}">
                  <a16:creationId xmlns:a16="http://schemas.microsoft.com/office/drawing/2014/main" id="{6C485A8F-4A9F-CA98-C08F-6994737D907B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>
              <a:extLst>
                <a:ext uri="{FF2B5EF4-FFF2-40B4-BE49-F238E27FC236}">
                  <a16:creationId xmlns:a16="http://schemas.microsoft.com/office/drawing/2014/main" id="{38CD9EB9-A56B-F13A-80D0-422B9F400E61}"/>
                </a:ext>
              </a:extLst>
            </p:cNvPr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>
              <a:extLst>
                <a:ext uri="{FF2B5EF4-FFF2-40B4-BE49-F238E27FC236}">
                  <a16:creationId xmlns:a16="http://schemas.microsoft.com/office/drawing/2014/main" id="{EA1941AD-3892-B298-E60A-41390EC36064}"/>
                </a:ext>
              </a:extLst>
            </p:cNvPr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>
              <a:extLst>
                <a:ext uri="{FF2B5EF4-FFF2-40B4-BE49-F238E27FC236}">
                  <a16:creationId xmlns:a16="http://schemas.microsoft.com/office/drawing/2014/main" id="{4AA95C40-EBA5-F736-4392-1FCEEFBF6813}"/>
                </a:ext>
              </a:extLst>
            </p:cNvPr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>
              <a:extLst>
                <a:ext uri="{FF2B5EF4-FFF2-40B4-BE49-F238E27FC236}">
                  <a16:creationId xmlns:a16="http://schemas.microsoft.com/office/drawing/2014/main" id="{E4F0E9CC-F954-AA16-D44C-91A8020E4033}"/>
                </a:ext>
              </a:extLst>
            </p:cNvPr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>
            <a:extLst>
              <a:ext uri="{FF2B5EF4-FFF2-40B4-BE49-F238E27FC236}">
                <a16:creationId xmlns:a16="http://schemas.microsoft.com/office/drawing/2014/main" id="{596D294D-E72E-BEA4-64CC-D02C573A8304}"/>
              </a:ext>
            </a:extLst>
          </p:cNvPr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>
              <a:extLst>
                <a:ext uri="{FF2B5EF4-FFF2-40B4-BE49-F238E27FC236}">
                  <a16:creationId xmlns:a16="http://schemas.microsoft.com/office/drawing/2014/main" id="{F98B0C3C-0DD9-5E6F-1FE0-89F1FC4247C3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>
              <a:extLst>
                <a:ext uri="{FF2B5EF4-FFF2-40B4-BE49-F238E27FC236}">
                  <a16:creationId xmlns:a16="http://schemas.microsoft.com/office/drawing/2014/main" id="{7A548004-B268-DACB-D976-13EBF33C07E0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>
              <a:extLst>
                <a:ext uri="{FF2B5EF4-FFF2-40B4-BE49-F238E27FC236}">
                  <a16:creationId xmlns:a16="http://schemas.microsoft.com/office/drawing/2014/main" id="{8AA99650-6F07-A57A-BD4D-3C39AE66B2BC}"/>
                </a:ext>
              </a:extLst>
            </p:cNvPr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>
              <a:extLst>
                <a:ext uri="{FF2B5EF4-FFF2-40B4-BE49-F238E27FC236}">
                  <a16:creationId xmlns:a16="http://schemas.microsoft.com/office/drawing/2014/main" id="{52E9629B-7831-C070-C718-9224A1139A33}"/>
                </a:ext>
              </a:extLst>
            </p:cNvPr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>
              <a:extLst>
                <a:ext uri="{FF2B5EF4-FFF2-40B4-BE49-F238E27FC236}">
                  <a16:creationId xmlns:a16="http://schemas.microsoft.com/office/drawing/2014/main" id="{7680164E-824B-BFCF-2681-983A9EA7A541}"/>
                </a:ext>
              </a:extLst>
            </p:cNvPr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>
              <a:extLst>
                <a:ext uri="{FF2B5EF4-FFF2-40B4-BE49-F238E27FC236}">
                  <a16:creationId xmlns:a16="http://schemas.microsoft.com/office/drawing/2014/main" id="{6350C0D9-E728-F2DA-67D3-3A4C2AF20F29}"/>
                </a:ext>
              </a:extLst>
            </p:cNvPr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>
            <a:extLst>
              <a:ext uri="{FF2B5EF4-FFF2-40B4-BE49-F238E27FC236}">
                <a16:creationId xmlns:a16="http://schemas.microsoft.com/office/drawing/2014/main" id="{A382A18B-70E0-6DFC-9114-B998507E5693}"/>
              </a:ext>
            </a:extLst>
          </p:cNvPr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>
              <a:extLst>
                <a:ext uri="{FF2B5EF4-FFF2-40B4-BE49-F238E27FC236}">
                  <a16:creationId xmlns:a16="http://schemas.microsoft.com/office/drawing/2014/main" id="{6A93B65E-F484-21D0-70AE-3E620290F7A9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>
              <a:extLst>
                <a:ext uri="{FF2B5EF4-FFF2-40B4-BE49-F238E27FC236}">
                  <a16:creationId xmlns:a16="http://schemas.microsoft.com/office/drawing/2014/main" id="{635A6311-74D6-2699-DE8E-56C36E63C6AA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>
              <a:extLst>
                <a:ext uri="{FF2B5EF4-FFF2-40B4-BE49-F238E27FC236}">
                  <a16:creationId xmlns:a16="http://schemas.microsoft.com/office/drawing/2014/main" id="{29A99B3F-9318-9590-A197-F7BCCB655BB3}"/>
                </a:ext>
              </a:extLst>
            </p:cNvPr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>
              <a:extLst>
                <a:ext uri="{FF2B5EF4-FFF2-40B4-BE49-F238E27FC236}">
                  <a16:creationId xmlns:a16="http://schemas.microsoft.com/office/drawing/2014/main" id="{CB27CACF-18C7-277E-DEFA-FCEE416874D8}"/>
                </a:ext>
              </a:extLst>
            </p:cNvPr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3BA15223-206A-4A52-4E4C-648ECE5B6650}"/>
                </a:ext>
              </a:extLst>
            </p:cNvPr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2DB04CA2-5903-A014-92CB-B0736E3BD110}"/>
                </a:ext>
              </a:extLst>
            </p:cNvPr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>
              <a:extLst>
                <a:ext uri="{FF2B5EF4-FFF2-40B4-BE49-F238E27FC236}">
                  <a16:creationId xmlns:a16="http://schemas.microsoft.com/office/drawing/2014/main" id="{A67B65BC-FCDA-102D-2E5C-A98BF85B445E}"/>
                </a:ext>
              </a:extLst>
            </p:cNvPr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>
              <a:extLst>
                <a:ext uri="{FF2B5EF4-FFF2-40B4-BE49-F238E27FC236}">
                  <a16:creationId xmlns:a16="http://schemas.microsoft.com/office/drawing/2014/main" id="{DAD93E41-EF43-A373-8E17-ABA7FBEF5466}"/>
                </a:ext>
              </a:extLst>
            </p:cNvPr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>
            <a:extLst>
              <a:ext uri="{FF2B5EF4-FFF2-40B4-BE49-F238E27FC236}">
                <a16:creationId xmlns:a16="http://schemas.microsoft.com/office/drawing/2014/main" id="{D56EC822-4BE6-8652-C518-EC7A0ABF96EB}"/>
              </a:ext>
            </a:extLst>
          </p:cNvPr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D4CD49EA-AF65-B32D-9C02-E833C44C2013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7E13084C-380A-E4D4-672B-6180279C2F76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5147F489-1C5D-4E3D-D09F-2675F639021F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>
              <a:extLst>
                <a:ext uri="{FF2B5EF4-FFF2-40B4-BE49-F238E27FC236}">
                  <a16:creationId xmlns:a16="http://schemas.microsoft.com/office/drawing/2014/main" id="{2239E452-60C0-B2C2-720F-985FAA197F2B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>
              <a:extLst>
                <a:ext uri="{FF2B5EF4-FFF2-40B4-BE49-F238E27FC236}">
                  <a16:creationId xmlns:a16="http://schemas.microsoft.com/office/drawing/2014/main" id="{5835D3DE-523E-047C-1D33-A547F24D36B2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>
              <a:extLst>
                <a:ext uri="{FF2B5EF4-FFF2-40B4-BE49-F238E27FC236}">
                  <a16:creationId xmlns:a16="http://schemas.microsoft.com/office/drawing/2014/main" id="{1306A992-3EA0-7AF7-37EA-E4E820797503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1A01F497-57D5-AF94-03D9-B6B686F01957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9326EAB1-5DD9-E7FC-AD2D-7A0C4868590D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>
            <a:extLst>
              <a:ext uri="{FF2B5EF4-FFF2-40B4-BE49-F238E27FC236}">
                <a16:creationId xmlns:a16="http://schemas.microsoft.com/office/drawing/2014/main" id="{D0246BFD-2CF4-49ED-73DD-834AFF0F44CD}"/>
              </a:ext>
            </a:extLst>
          </p:cNvPr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>
            <a:extLst>
              <a:ext uri="{FF2B5EF4-FFF2-40B4-BE49-F238E27FC236}">
                <a16:creationId xmlns:a16="http://schemas.microsoft.com/office/drawing/2014/main" id="{88C3DC64-0B16-B89B-7C8E-EC15F415F6EF}"/>
              </a:ext>
            </a:extLst>
          </p:cNvPr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id="{219030BC-C2CE-0A9A-3E4B-EBDF9682EDDE}"/>
              </a:ext>
            </a:extLst>
          </p:cNvPr>
          <p:cNvSpPr/>
          <p:nvPr/>
        </p:nvSpPr>
        <p:spPr>
          <a:xfrm>
            <a:off x="232705" y="4378217"/>
            <a:ext cx="3438074" cy="208061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23">
            <a:extLst>
              <a:ext uri="{FF2B5EF4-FFF2-40B4-BE49-F238E27FC236}">
                <a16:creationId xmlns:a16="http://schemas.microsoft.com/office/drawing/2014/main" id="{3CD32374-813D-86D2-B82E-4D5DE7A0E07F}"/>
              </a:ext>
            </a:extLst>
          </p:cNvPr>
          <p:cNvSpPr/>
          <p:nvPr/>
        </p:nvSpPr>
        <p:spPr>
          <a:xfrm>
            <a:off x="223520" y="2219439"/>
            <a:ext cx="3447259" cy="1824241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>
            <a:extLst>
              <a:ext uri="{FF2B5EF4-FFF2-40B4-BE49-F238E27FC236}">
                <a16:creationId xmlns:a16="http://schemas.microsoft.com/office/drawing/2014/main" id="{CC8F54EE-D743-F3FA-10C5-FC4238D84B7F}"/>
              </a:ext>
            </a:extLst>
          </p:cNvPr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23">
            <a:extLst>
              <a:ext uri="{FF2B5EF4-FFF2-40B4-BE49-F238E27FC236}">
                <a16:creationId xmlns:a16="http://schemas.microsoft.com/office/drawing/2014/main" id="{B48A5B03-9AD7-A438-8F92-FA6463C0555F}"/>
              </a:ext>
            </a:extLst>
          </p:cNvPr>
          <p:cNvSpPr txBox="1"/>
          <p:nvPr/>
        </p:nvSpPr>
        <p:spPr>
          <a:xfrm>
            <a:off x="232705" y="2237717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تُساعد مؤشرات الأداء الرئيسية في </a:t>
            </a:r>
            <a:r>
              <a:rPr lang="ar-JO" u="sng" dirty="0">
                <a:cs typeface="+mj-cs"/>
              </a:rPr>
              <a:t>قياس فعالية</a:t>
            </a:r>
            <a:r>
              <a:rPr lang="ar-JO" dirty="0">
                <a:cs typeface="+mj-cs"/>
              </a:rPr>
              <a:t> مبادرات إدارة المعرفة</a:t>
            </a:r>
            <a:r>
              <a:rPr lang="en-US" dirty="0">
                <a:cs typeface="+mj-cs"/>
              </a:rPr>
              <a:t> </a:t>
            </a:r>
            <a:r>
              <a:rPr lang="ar-JO" dirty="0">
                <a:cs typeface="+mj-cs"/>
              </a:rPr>
              <a:t>من خلال تتبع مدى كفاءة إنشاء المعرفة، ومشاركتها، وتطبيقها، والاحتفاظ بها لتحقيق أهداف المؤسسة.</a:t>
            </a:r>
            <a:endParaRPr dirty="0">
              <a:solidFill>
                <a:schemeClr val="lt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367" name="Google Shape;367;p23">
            <a:extLst>
              <a:ext uri="{FF2B5EF4-FFF2-40B4-BE49-F238E27FC236}">
                <a16:creationId xmlns:a16="http://schemas.microsoft.com/office/drawing/2014/main" id="{087A6F40-7922-D9B8-B862-96E4411825CB}"/>
              </a:ext>
            </a:extLst>
          </p:cNvPr>
          <p:cNvSpPr txBox="1"/>
          <p:nvPr/>
        </p:nvSpPr>
        <p:spPr>
          <a:xfrm>
            <a:off x="232705" y="4613428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توفر المعرفة الصحيحة في </a:t>
            </a:r>
            <a:r>
              <a:rPr lang="ar-JO" u="sng" dirty="0">
                <a:cs typeface="+mj-cs"/>
              </a:rPr>
              <a:t>الوقت المناسب</a:t>
            </a:r>
            <a:r>
              <a:rPr lang="ar-JO" dirty="0">
                <a:cs typeface="+mj-cs"/>
              </a:rPr>
              <a:t>، في </a:t>
            </a:r>
            <a:r>
              <a:rPr lang="ar-JO" u="sng" dirty="0">
                <a:cs typeface="+mj-cs"/>
              </a:rPr>
              <a:t>المكان المناسب</a:t>
            </a:r>
            <a:r>
              <a:rPr lang="ar-JO" dirty="0">
                <a:cs typeface="+mj-cs"/>
              </a:rPr>
              <a:t>، </a:t>
            </a:r>
            <a:r>
              <a:rPr lang="ar-JO" u="sng" dirty="0">
                <a:cs typeface="+mj-cs"/>
              </a:rPr>
              <a:t>وبالصيغة المناسبة </a:t>
            </a:r>
            <a:r>
              <a:rPr lang="ar-JO" dirty="0">
                <a:cs typeface="+mj-cs"/>
              </a:rPr>
              <a:t>من خلال جمع المعلومات وتنظيمها وتقديمها بشكل منهجي لدعم اتخاذ القرار بشكل فعال وفي الوقت المناسب.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8" name="Google Shape;368;p23">
            <a:extLst>
              <a:ext uri="{FF2B5EF4-FFF2-40B4-BE49-F238E27FC236}">
                <a16:creationId xmlns:a16="http://schemas.microsoft.com/office/drawing/2014/main" id="{BC772644-D7C7-DA01-4691-592826E0DC77}"/>
              </a:ext>
            </a:extLst>
          </p:cNvPr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>
            <a:extLst>
              <a:ext uri="{FF2B5EF4-FFF2-40B4-BE49-F238E27FC236}">
                <a16:creationId xmlns:a16="http://schemas.microsoft.com/office/drawing/2014/main" id="{796B4D5F-8313-AB62-C992-B6253484BBF6}"/>
              </a:ext>
            </a:extLst>
          </p:cNvPr>
          <p:cNvSpPr txBox="1"/>
          <p:nvPr/>
        </p:nvSpPr>
        <p:spPr>
          <a:xfrm>
            <a:off x="5220540" y="2115341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الاطار التنظيمي والحوكمة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>
            <a:extLst>
              <a:ext uri="{FF2B5EF4-FFF2-40B4-BE49-F238E27FC236}">
                <a16:creationId xmlns:a16="http://schemas.microsoft.com/office/drawing/2014/main" id="{196B7243-C15B-138C-A5FA-7854D54A4A1A}"/>
              </a:ext>
            </a:extLst>
          </p:cNvPr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البيانات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>
            <a:extLst>
              <a:ext uri="{FF2B5EF4-FFF2-40B4-BE49-F238E27FC236}">
                <a16:creationId xmlns:a16="http://schemas.microsoft.com/office/drawing/2014/main" id="{D77E1027-0A01-21C4-DB03-782DBC126178}"/>
              </a:ext>
            </a:extLst>
          </p:cNvPr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>
            <a:extLst>
              <a:ext uri="{FF2B5EF4-FFF2-40B4-BE49-F238E27FC236}">
                <a16:creationId xmlns:a16="http://schemas.microsoft.com/office/drawing/2014/main" id="{6D3143FF-DC40-2AFC-93C0-7307A297CAEC}"/>
              </a:ext>
            </a:extLst>
          </p:cNvPr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>
            <a:extLst>
              <a:ext uri="{FF2B5EF4-FFF2-40B4-BE49-F238E27FC236}">
                <a16:creationId xmlns:a16="http://schemas.microsoft.com/office/drawing/2014/main" id="{D51211ED-5F5B-6B32-A308-7B22E6970391}"/>
              </a:ext>
            </a:extLst>
          </p:cNvPr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B36B8A-1343-C231-2C37-30F87E95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408087190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3E75-D641-F907-DCBD-FAD8686DD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المعرفة الأكاديمية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23F12C-F6B5-2025-3343-0D23FD30A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257510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4E87F-26C1-137D-B09B-7279F3D6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91953875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94B7-5AF8-A96D-E986-26656194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Evaluation!!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D363-779D-EAE1-788C-5C507548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121408"/>
            <a:ext cx="7557507" cy="4050792"/>
          </a:xfrm>
        </p:spPr>
        <p:txBody>
          <a:bodyPr>
            <a:normAutofit/>
          </a:bodyPr>
          <a:lstStyle/>
          <a:p>
            <a:r>
              <a:rPr lang="en-US" sz="4000" dirty="0"/>
              <a:t>Is there a database to avoid silos?</a:t>
            </a:r>
            <a:r>
              <a:rPr lang="ar-JO" sz="4000" dirty="0"/>
              <a:t> </a:t>
            </a:r>
          </a:p>
          <a:p>
            <a:r>
              <a:rPr lang="ar-JO" sz="4000" dirty="0"/>
              <a:t>هل هناك قاعدة بيانات لتجنب العمل المنفرد؟</a:t>
            </a:r>
            <a:endParaRPr lang="en-US" sz="4000" dirty="0"/>
          </a:p>
        </p:txBody>
      </p:sp>
      <p:pic>
        <p:nvPicPr>
          <p:cNvPr id="7170" name="Picture 2" descr="The Merits of Evaluation for the World ...">
            <a:extLst>
              <a:ext uri="{FF2B5EF4-FFF2-40B4-BE49-F238E27FC236}">
                <a16:creationId xmlns:a16="http://schemas.microsoft.com/office/drawing/2014/main" id="{6C373DD0-9F4F-B2BA-6A78-A745396C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3667"/>
          <a:stretch>
            <a:fillRect/>
          </a:stretch>
        </p:blipFill>
        <p:spPr bwMode="auto">
          <a:xfrm>
            <a:off x="7415784" y="2093976"/>
            <a:ext cx="4773168" cy="3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838D6-C35E-BF3F-0B29-1EB3C37C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3180884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99EA0-2615-AED8-FB9D-848578EC0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1FA0-C18B-6273-520F-D1D5EC32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Evaluation!!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5ED4-A14E-BBB4-B6B5-884BEEF0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121408"/>
            <a:ext cx="7936885" cy="4050792"/>
          </a:xfrm>
        </p:spPr>
        <p:txBody>
          <a:bodyPr>
            <a:normAutofit/>
          </a:bodyPr>
          <a:lstStyle/>
          <a:p>
            <a:r>
              <a:rPr lang="en-US" sz="4000" dirty="0"/>
              <a:t>What about Tacit Knowledge?</a:t>
            </a:r>
          </a:p>
        </p:txBody>
      </p:sp>
      <p:pic>
        <p:nvPicPr>
          <p:cNvPr id="7170" name="Picture 2" descr="The Merits of Evaluation for the World ...">
            <a:extLst>
              <a:ext uri="{FF2B5EF4-FFF2-40B4-BE49-F238E27FC236}">
                <a16:creationId xmlns:a16="http://schemas.microsoft.com/office/drawing/2014/main" id="{0ABF03A0-D64A-1EF1-0C6A-55BB3669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3667"/>
          <a:stretch>
            <a:fillRect/>
          </a:stretch>
        </p:blipFill>
        <p:spPr bwMode="auto">
          <a:xfrm>
            <a:off x="7415784" y="2093976"/>
            <a:ext cx="4773168" cy="3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05AFB-AF0C-AFF1-EC22-64D133B9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Empowering minds and machines to share, learn, and evolve                       Dr. Hazar Y. Hmoud</a:t>
            </a:r>
          </a:p>
        </p:txBody>
      </p:sp>
      <p:grpSp>
        <p:nvGrpSpPr>
          <p:cNvPr id="5" name="Google Shape;189;p18">
            <a:extLst>
              <a:ext uri="{FF2B5EF4-FFF2-40B4-BE49-F238E27FC236}">
                <a16:creationId xmlns:a16="http://schemas.microsoft.com/office/drawing/2014/main" id="{3AD9DE8B-A90A-20B1-9C6D-0ED65F824C0B}"/>
              </a:ext>
            </a:extLst>
          </p:cNvPr>
          <p:cNvGrpSpPr/>
          <p:nvPr/>
        </p:nvGrpSpPr>
        <p:grpSpPr>
          <a:xfrm>
            <a:off x="327366" y="4516539"/>
            <a:ext cx="3514047" cy="1431287"/>
            <a:chOff x="1258163" y="1712947"/>
            <a:chExt cx="2635535" cy="1073465"/>
          </a:xfrm>
        </p:grpSpPr>
        <p:sp>
          <p:nvSpPr>
            <p:cNvPr id="7" name="Google Shape;190;p18">
              <a:extLst>
                <a:ext uri="{FF2B5EF4-FFF2-40B4-BE49-F238E27FC236}">
                  <a16:creationId xmlns:a16="http://schemas.microsoft.com/office/drawing/2014/main" id="{39799A0A-EE33-A148-827E-1B6A840B56DF}"/>
                </a:ext>
              </a:extLst>
            </p:cNvPr>
            <p:cNvSpPr/>
            <p:nvPr/>
          </p:nvSpPr>
          <p:spPr>
            <a:xfrm rot="-5400000">
              <a:off x="2103263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91;p18">
              <a:extLst>
                <a:ext uri="{FF2B5EF4-FFF2-40B4-BE49-F238E27FC236}">
                  <a16:creationId xmlns:a16="http://schemas.microsoft.com/office/drawing/2014/main" id="{E78D6272-05F8-BDB1-15AF-19AA5C23F7DF}"/>
                </a:ext>
              </a:extLst>
            </p:cNvPr>
            <p:cNvSpPr txBox="1"/>
            <p:nvPr/>
          </p:nvSpPr>
          <p:spPr>
            <a:xfrm>
              <a:off x="1387563" y="1943253"/>
              <a:ext cx="195409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3600" dirty="0">
                  <a:solidFill>
                    <a:srgbClr val="FFFFFF"/>
                  </a:solidFill>
                  <a:latin typeface="Fira Sans Extra Condensed Medium"/>
                  <a:ea typeface="Roboto"/>
                  <a:cs typeface="+mj-cs"/>
                  <a:sym typeface="Fira Sans Extra Condensed Medium"/>
                </a:rPr>
                <a:t>معرفة ضمنية</a:t>
              </a:r>
              <a:endParaRPr sz="3600" dirty="0">
                <a:solidFill>
                  <a:srgbClr val="FFFFFF"/>
                </a:solidFill>
                <a:latin typeface="Roboto"/>
                <a:ea typeface="Roboto"/>
                <a:cs typeface="+mj-cs"/>
                <a:sym typeface="Roboto"/>
              </a:endParaRPr>
            </a:p>
          </p:txBody>
        </p:sp>
        <p:grpSp>
          <p:nvGrpSpPr>
            <p:cNvPr id="9" name="Google Shape;193;p18">
              <a:extLst>
                <a:ext uri="{FF2B5EF4-FFF2-40B4-BE49-F238E27FC236}">
                  <a16:creationId xmlns:a16="http://schemas.microsoft.com/office/drawing/2014/main" id="{1BE0A615-9524-1092-E6FE-A387C5B4EDD7}"/>
                </a:ext>
              </a:extLst>
            </p:cNvPr>
            <p:cNvGrpSpPr/>
            <p:nvPr/>
          </p:nvGrpSpPr>
          <p:grpSpPr>
            <a:xfrm>
              <a:off x="3262250" y="1712947"/>
              <a:ext cx="631448" cy="1073465"/>
              <a:chOff x="3262250" y="1712947"/>
              <a:chExt cx="631448" cy="1073465"/>
            </a:xfrm>
          </p:grpSpPr>
          <p:sp>
            <p:nvSpPr>
              <p:cNvPr id="11" name="Google Shape;194;p18">
                <a:extLst>
                  <a:ext uri="{FF2B5EF4-FFF2-40B4-BE49-F238E27FC236}">
                    <a16:creationId xmlns:a16="http://schemas.microsoft.com/office/drawing/2014/main" id="{B59D3AD9-A7D1-67AC-9FC6-9185D2CD648A}"/>
                  </a:ext>
                </a:extLst>
              </p:cNvPr>
              <p:cNvSpPr/>
              <p:nvPr/>
            </p:nvSpPr>
            <p:spPr>
              <a:xfrm rot="-5400000">
                <a:off x="3146823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95;p18">
                <a:extLst>
                  <a:ext uri="{FF2B5EF4-FFF2-40B4-BE49-F238E27FC236}">
                    <a16:creationId xmlns:a16="http://schemas.microsoft.com/office/drawing/2014/main" id="{94F95B9A-817D-1C1D-72E0-B35AEEDB59E8}"/>
                  </a:ext>
                </a:extLst>
              </p:cNvPr>
              <p:cNvSpPr/>
              <p:nvPr/>
            </p:nvSpPr>
            <p:spPr>
              <a:xfrm rot="-5400000">
                <a:off x="3251750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6" name="Google Shape;210;p18">
            <a:extLst>
              <a:ext uri="{FF2B5EF4-FFF2-40B4-BE49-F238E27FC236}">
                <a16:creationId xmlns:a16="http://schemas.microsoft.com/office/drawing/2014/main" id="{CF5E714A-7E2C-9134-3781-9E8C64AA19C7}"/>
              </a:ext>
            </a:extLst>
          </p:cNvPr>
          <p:cNvGrpSpPr/>
          <p:nvPr/>
        </p:nvGrpSpPr>
        <p:grpSpPr>
          <a:xfrm>
            <a:off x="4113132" y="4516539"/>
            <a:ext cx="3514047" cy="1431287"/>
            <a:chOff x="4097488" y="1712947"/>
            <a:chExt cx="2635535" cy="1073465"/>
          </a:xfrm>
        </p:grpSpPr>
        <p:sp>
          <p:nvSpPr>
            <p:cNvPr id="17" name="Google Shape;211;p18">
              <a:extLst>
                <a:ext uri="{FF2B5EF4-FFF2-40B4-BE49-F238E27FC236}">
                  <a16:creationId xmlns:a16="http://schemas.microsoft.com/office/drawing/2014/main" id="{6C11F3A4-E273-3DAB-EE32-4160B2AD8ADB}"/>
                </a:ext>
              </a:extLst>
            </p:cNvPr>
            <p:cNvSpPr/>
            <p:nvPr/>
          </p:nvSpPr>
          <p:spPr>
            <a:xfrm rot="-5400000">
              <a:off x="4942588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12;p18">
              <a:extLst>
                <a:ext uri="{FF2B5EF4-FFF2-40B4-BE49-F238E27FC236}">
                  <a16:creationId xmlns:a16="http://schemas.microsoft.com/office/drawing/2014/main" id="{DD690B6E-A052-E1FE-73B0-4EBD0DCC6115}"/>
                </a:ext>
              </a:extLst>
            </p:cNvPr>
            <p:cNvSpPr txBox="1"/>
            <p:nvPr/>
          </p:nvSpPr>
          <p:spPr>
            <a:xfrm>
              <a:off x="4226888" y="1943253"/>
              <a:ext cx="2090079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36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معرفة صريحة</a:t>
              </a:r>
              <a:endParaRPr sz="36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19" name="Google Shape;214;p18">
              <a:extLst>
                <a:ext uri="{FF2B5EF4-FFF2-40B4-BE49-F238E27FC236}">
                  <a16:creationId xmlns:a16="http://schemas.microsoft.com/office/drawing/2014/main" id="{6F2217C3-746E-050D-6E62-276E35A65678}"/>
                </a:ext>
              </a:extLst>
            </p:cNvPr>
            <p:cNvGrpSpPr/>
            <p:nvPr/>
          </p:nvGrpSpPr>
          <p:grpSpPr>
            <a:xfrm>
              <a:off x="6101575" y="1712947"/>
              <a:ext cx="631448" cy="1073465"/>
              <a:chOff x="6101575" y="1712947"/>
              <a:chExt cx="631448" cy="1073465"/>
            </a:xfrm>
          </p:grpSpPr>
          <p:sp>
            <p:nvSpPr>
              <p:cNvPr id="20" name="Google Shape;215;p18">
                <a:extLst>
                  <a:ext uri="{FF2B5EF4-FFF2-40B4-BE49-F238E27FC236}">
                    <a16:creationId xmlns:a16="http://schemas.microsoft.com/office/drawing/2014/main" id="{2457D206-A8FD-98D8-2306-B6150F2F3502}"/>
                  </a:ext>
                </a:extLst>
              </p:cNvPr>
              <p:cNvSpPr/>
              <p:nvPr/>
            </p:nvSpPr>
            <p:spPr>
              <a:xfrm rot="-5400000">
                <a:off x="5986148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chemeClr val="accent2"/>
              </a:solidFill>
              <a:ln w="2857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216;p18">
                <a:extLst>
                  <a:ext uri="{FF2B5EF4-FFF2-40B4-BE49-F238E27FC236}">
                    <a16:creationId xmlns:a16="http://schemas.microsoft.com/office/drawing/2014/main" id="{D5ACEE6C-9D6F-670B-A5E5-EB2A9F6EA110}"/>
                  </a:ext>
                </a:extLst>
              </p:cNvPr>
              <p:cNvSpPr/>
              <p:nvPr/>
            </p:nvSpPr>
            <p:spPr>
              <a:xfrm rot="-5400000">
                <a:off x="6091075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7964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7"/>
          <p:cNvGrpSpPr/>
          <p:nvPr/>
        </p:nvGrpSpPr>
        <p:grpSpPr>
          <a:xfrm>
            <a:off x="1137433" y="1944837"/>
            <a:ext cx="9917200" cy="2689267"/>
            <a:chOff x="853075" y="1740788"/>
            <a:chExt cx="7437900" cy="2016950"/>
          </a:xfrm>
        </p:grpSpPr>
        <p:sp>
          <p:nvSpPr>
            <p:cNvPr id="184" name="Google Shape;184;p17"/>
            <p:cNvSpPr/>
            <p:nvPr/>
          </p:nvSpPr>
          <p:spPr>
            <a:xfrm>
              <a:off x="1005600" y="2720800"/>
              <a:ext cx="6365473" cy="67000"/>
            </a:xfrm>
            <a:custGeom>
              <a:avLst/>
              <a:gdLst/>
              <a:ahLst/>
              <a:cxnLst/>
              <a:rect l="l" t="t" r="r" b="b"/>
              <a:pathLst>
                <a:path w="234780" h="2680" extrusionOk="0">
                  <a:moveTo>
                    <a:pt x="1346" y="1"/>
                  </a:moveTo>
                  <a:cubicBezTo>
                    <a:pt x="608" y="1"/>
                    <a:pt x="1" y="596"/>
                    <a:pt x="1" y="1334"/>
                  </a:cubicBezTo>
                  <a:cubicBezTo>
                    <a:pt x="1" y="2072"/>
                    <a:pt x="608" y="2680"/>
                    <a:pt x="1346" y="2680"/>
                  </a:cubicBezTo>
                  <a:lnTo>
                    <a:pt x="233446" y="2680"/>
                  </a:lnTo>
                  <a:cubicBezTo>
                    <a:pt x="234185" y="2680"/>
                    <a:pt x="234780" y="2072"/>
                    <a:pt x="234780" y="1334"/>
                  </a:cubicBezTo>
                  <a:cubicBezTo>
                    <a:pt x="234780" y="596"/>
                    <a:pt x="234185" y="1"/>
                    <a:pt x="2334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7289625" y="1740788"/>
              <a:ext cx="1001350" cy="2016950"/>
            </a:xfrm>
            <a:custGeom>
              <a:avLst/>
              <a:gdLst/>
              <a:ahLst/>
              <a:cxnLst/>
              <a:rect l="l" t="t" r="r" b="b"/>
              <a:pathLst>
                <a:path w="40054" h="80678" extrusionOk="0">
                  <a:moveTo>
                    <a:pt x="1251" y="1"/>
                  </a:moveTo>
                  <a:cubicBezTo>
                    <a:pt x="560" y="1"/>
                    <a:pt x="1" y="560"/>
                    <a:pt x="1" y="1251"/>
                  </a:cubicBezTo>
                  <a:lnTo>
                    <a:pt x="1" y="79427"/>
                  </a:lnTo>
                  <a:cubicBezTo>
                    <a:pt x="1" y="80117"/>
                    <a:pt x="560" y="80677"/>
                    <a:pt x="1251" y="80677"/>
                  </a:cubicBezTo>
                  <a:cubicBezTo>
                    <a:pt x="16229" y="80677"/>
                    <a:pt x="40053" y="62211"/>
                    <a:pt x="40053" y="40339"/>
                  </a:cubicBezTo>
                  <a:cubicBezTo>
                    <a:pt x="40053" y="18455"/>
                    <a:pt x="16229" y="1"/>
                    <a:pt x="125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ar-JO" sz="2267" dirty="0">
                  <a:solidFill>
                    <a:srgbClr val="FFFFFF"/>
                  </a:solidFill>
                  <a:latin typeface="Fira Sans Extra Condensed Medium"/>
                  <a:sym typeface="Fira Sans Extra Condensed Medium"/>
                </a:rPr>
                <a:t>البيانات</a:t>
              </a:r>
              <a:endParaRPr sz="2400" dirty="0">
                <a:solidFill>
                  <a:srgbClr val="FFFFFF"/>
                </a:solidFill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853075" y="2185513"/>
              <a:ext cx="362275" cy="1137625"/>
            </a:xfrm>
            <a:custGeom>
              <a:avLst/>
              <a:gdLst/>
              <a:ahLst/>
              <a:cxnLst/>
              <a:rect l="l" t="t" r="r" b="b"/>
              <a:pathLst>
                <a:path w="14491" h="45505" extrusionOk="0">
                  <a:moveTo>
                    <a:pt x="1315" y="0"/>
                  </a:moveTo>
                  <a:cubicBezTo>
                    <a:pt x="1186" y="0"/>
                    <a:pt x="1056" y="19"/>
                    <a:pt x="930" y="59"/>
                  </a:cubicBezTo>
                  <a:cubicBezTo>
                    <a:pt x="358" y="249"/>
                    <a:pt x="1" y="821"/>
                    <a:pt x="84" y="1416"/>
                  </a:cubicBezTo>
                  <a:cubicBezTo>
                    <a:pt x="96" y="1547"/>
                    <a:pt x="1846" y="14918"/>
                    <a:pt x="1846" y="22550"/>
                  </a:cubicBezTo>
                  <a:cubicBezTo>
                    <a:pt x="1846" y="30789"/>
                    <a:pt x="96" y="43957"/>
                    <a:pt x="84" y="44088"/>
                  </a:cubicBezTo>
                  <a:cubicBezTo>
                    <a:pt x="1" y="44683"/>
                    <a:pt x="358" y="45255"/>
                    <a:pt x="930" y="45445"/>
                  </a:cubicBezTo>
                  <a:cubicBezTo>
                    <a:pt x="1060" y="45493"/>
                    <a:pt x="1191" y="45505"/>
                    <a:pt x="1322" y="45505"/>
                  </a:cubicBezTo>
                  <a:cubicBezTo>
                    <a:pt x="1763" y="45505"/>
                    <a:pt x="2192" y="45267"/>
                    <a:pt x="2418" y="44862"/>
                  </a:cubicBezTo>
                  <a:lnTo>
                    <a:pt x="14288" y="23359"/>
                  </a:lnTo>
                  <a:cubicBezTo>
                    <a:pt x="14491" y="22978"/>
                    <a:pt x="14491" y="22526"/>
                    <a:pt x="14288" y="22145"/>
                  </a:cubicBezTo>
                  <a:lnTo>
                    <a:pt x="2418" y="642"/>
                  </a:lnTo>
                  <a:cubicBezTo>
                    <a:pt x="2195" y="235"/>
                    <a:pt x="1764" y="0"/>
                    <a:pt x="131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1378949" y="330786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ar-JO" dirty="0"/>
              <a:t>مقارنات مهمة</a:t>
            </a:r>
            <a:endParaRPr dirty="0"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1355627" y="1489971"/>
            <a:ext cx="2897397" cy="3612516"/>
            <a:chOff x="1976840" y="1399638"/>
            <a:chExt cx="2173048" cy="2709387"/>
          </a:xfrm>
        </p:grpSpPr>
        <p:sp>
          <p:nvSpPr>
            <p:cNvPr id="189" name="Google Shape;189;p17"/>
            <p:cNvSpPr/>
            <p:nvPr/>
          </p:nvSpPr>
          <p:spPr>
            <a:xfrm>
              <a:off x="2405075" y="1399638"/>
              <a:ext cx="1521625" cy="1159425"/>
            </a:xfrm>
            <a:custGeom>
              <a:avLst/>
              <a:gdLst/>
              <a:ahLst/>
              <a:cxnLst/>
              <a:rect l="l" t="t" r="r" b="b"/>
              <a:pathLst>
                <a:path w="60865" h="46377" extrusionOk="0">
                  <a:moveTo>
                    <a:pt x="43451" y="1"/>
                  </a:moveTo>
                  <a:cubicBezTo>
                    <a:pt x="43299" y="1"/>
                    <a:pt x="43145" y="28"/>
                    <a:pt x="42993" y="85"/>
                  </a:cubicBezTo>
                  <a:cubicBezTo>
                    <a:pt x="42970" y="85"/>
                    <a:pt x="42946" y="97"/>
                    <a:pt x="42922" y="97"/>
                  </a:cubicBezTo>
                  <a:lnTo>
                    <a:pt x="4905" y="97"/>
                  </a:lnTo>
                  <a:cubicBezTo>
                    <a:pt x="2203" y="97"/>
                    <a:pt x="0" y="2300"/>
                    <a:pt x="0" y="5003"/>
                  </a:cubicBezTo>
                  <a:cubicBezTo>
                    <a:pt x="0" y="7717"/>
                    <a:pt x="2203" y="9920"/>
                    <a:pt x="4905" y="9920"/>
                  </a:cubicBezTo>
                  <a:lnTo>
                    <a:pt x="45149" y="9920"/>
                  </a:lnTo>
                  <a:lnTo>
                    <a:pt x="58091" y="45496"/>
                  </a:lnTo>
                  <a:cubicBezTo>
                    <a:pt x="58293" y="46043"/>
                    <a:pt x="58805" y="46377"/>
                    <a:pt x="59353" y="46377"/>
                  </a:cubicBezTo>
                  <a:cubicBezTo>
                    <a:pt x="59507" y="46377"/>
                    <a:pt x="59662" y="46353"/>
                    <a:pt x="59805" y="46305"/>
                  </a:cubicBezTo>
                  <a:cubicBezTo>
                    <a:pt x="60508" y="46043"/>
                    <a:pt x="60865" y="45281"/>
                    <a:pt x="60603" y="44591"/>
                  </a:cubicBezTo>
                  <a:lnTo>
                    <a:pt x="44708" y="895"/>
                  </a:lnTo>
                  <a:cubicBezTo>
                    <a:pt x="44503" y="346"/>
                    <a:pt x="43994" y="1"/>
                    <a:pt x="4345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2405075" y="2949538"/>
              <a:ext cx="1521625" cy="1159425"/>
            </a:xfrm>
            <a:custGeom>
              <a:avLst/>
              <a:gdLst/>
              <a:ahLst/>
              <a:cxnLst/>
              <a:rect l="l" t="t" r="r" b="b"/>
              <a:pathLst>
                <a:path w="60865" h="46377" extrusionOk="0">
                  <a:moveTo>
                    <a:pt x="59345" y="1"/>
                  </a:moveTo>
                  <a:cubicBezTo>
                    <a:pt x="58800" y="1"/>
                    <a:pt x="58286" y="344"/>
                    <a:pt x="58091" y="883"/>
                  </a:cubicBezTo>
                  <a:lnTo>
                    <a:pt x="45149" y="36459"/>
                  </a:lnTo>
                  <a:lnTo>
                    <a:pt x="4905" y="36459"/>
                  </a:lnTo>
                  <a:cubicBezTo>
                    <a:pt x="2203" y="36459"/>
                    <a:pt x="0" y="38661"/>
                    <a:pt x="0" y="41364"/>
                  </a:cubicBezTo>
                  <a:cubicBezTo>
                    <a:pt x="0" y="44079"/>
                    <a:pt x="2203" y="46281"/>
                    <a:pt x="4905" y="46281"/>
                  </a:cubicBezTo>
                  <a:lnTo>
                    <a:pt x="42922" y="46281"/>
                  </a:lnTo>
                  <a:cubicBezTo>
                    <a:pt x="42946" y="46281"/>
                    <a:pt x="42970" y="46293"/>
                    <a:pt x="42993" y="46305"/>
                  </a:cubicBezTo>
                  <a:cubicBezTo>
                    <a:pt x="43136" y="46353"/>
                    <a:pt x="43291" y="46376"/>
                    <a:pt x="43446" y="46376"/>
                  </a:cubicBezTo>
                  <a:cubicBezTo>
                    <a:pt x="43994" y="46376"/>
                    <a:pt x="44506" y="46031"/>
                    <a:pt x="44708" y="45495"/>
                  </a:cubicBezTo>
                  <a:lnTo>
                    <a:pt x="60603" y="1800"/>
                  </a:lnTo>
                  <a:cubicBezTo>
                    <a:pt x="60865" y="1097"/>
                    <a:pt x="60508" y="335"/>
                    <a:pt x="59805" y="85"/>
                  </a:cubicBezTo>
                  <a:cubicBezTo>
                    <a:pt x="59654" y="28"/>
                    <a:pt x="59498" y="1"/>
                    <a:pt x="5934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3590688" y="2474872"/>
              <a:ext cx="559200" cy="559181"/>
            </a:xfrm>
            <a:custGeom>
              <a:avLst/>
              <a:gdLst/>
              <a:ahLst/>
              <a:cxnLst/>
              <a:rect l="l" t="t" r="r" b="b"/>
              <a:pathLst>
                <a:path w="29517" h="29516" extrusionOk="0">
                  <a:moveTo>
                    <a:pt x="14764" y="0"/>
                  </a:moveTo>
                  <a:cubicBezTo>
                    <a:pt x="6621" y="0"/>
                    <a:pt x="1" y="6620"/>
                    <a:pt x="1" y="14752"/>
                  </a:cubicBezTo>
                  <a:cubicBezTo>
                    <a:pt x="1" y="22896"/>
                    <a:pt x="6621" y="29516"/>
                    <a:pt x="14764" y="29516"/>
                  </a:cubicBezTo>
                  <a:cubicBezTo>
                    <a:pt x="22896" y="29516"/>
                    <a:pt x="29516" y="22896"/>
                    <a:pt x="29516" y="14752"/>
                  </a:cubicBezTo>
                  <a:cubicBezTo>
                    <a:pt x="29516" y="6620"/>
                    <a:pt x="22896" y="0"/>
                    <a:pt x="14764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621359" y="2505544"/>
              <a:ext cx="497837" cy="497837"/>
            </a:xfrm>
            <a:custGeom>
              <a:avLst/>
              <a:gdLst/>
              <a:ahLst/>
              <a:cxnLst/>
              <a:rect l="l" t="t" r="r" b="b"/>
              <a:pathLst>
                <a:path w="26278" h="26278" extrusionOk="0">
                  <a:moveTo>
                    <a:pt x="13145" y="1"/>
                  </a:moveTo>
                  <a:cubicBezTo>
                    <a:pt x="5883" y="1"/>
                    <a:pt x="1" y="5882"/>
                    <a:pt x="1" y="13133"/>
                  </a:cubicBezTo>
                  <a:cubicBezTo>
                    <a:pt x="1" y="20396"/>
                    <a:pt x="5883" y="26278"/>
                    <a:pt x="13145" y="26278"/>
                  </a:cubicBezTo>
                  <a:cubicBezTo>
                    <a:pt x="20396" y="26278"/>
                    <a:pt x="26278" y="20396"/>
                    <a:pt x="26278" y="13133"/>
                  </a:cubicBezTo>
                  <a:cubicBezTo>
                    <a:pt x="26278" y="5882"/>
                    <a:pt x="20396" y="1"/>
                    <a:pt x="1314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17"/>
            <p:cNvSpPr txBox="1"/>
            <p:nvPr/>
          </p:nvSpPr>
          <p:spPr>
            <a:xfrm>
              <a:off x="2405213" y="1399650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الصريحة</a:t>
              </a:r>
            </a:p>
          </p:txBody>
        </p:sp>
        <p:sp>
          <p:nvSpPr>
            <p:cNvPr id="194" name="Google Shape;194;p17"/>
            <p:cNvSpPr txBox="1"/>
            <p:nvPr/>
          </p:nvSpPr>
          <p:spPr>
            <a:xfrm>
              <a:off x="2405213" y="3861225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الضمنية</a:t>
              </a:r>
            </a:p>
          </p:txBody>
        </p:sp>
        <p:sp>
          <p:nvSpPr>
            <p:cNvPr id="195" name="Google Shape;195;p17"/>
            <p:cNvSpPr txBox="1"/>
            <p:nvPr/>
          </p:nvSpPr>
          <p:spPr>
            <a:xfrm>
              <a:off x="2230740" y="1723650"/>
              <a:ext cx="1305185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موثقه، قابلة للنقل بسهولة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17"/>
            <p:cNvSpPr txBox="1"/>
            <p:nvPr/>
          </p:nvSpPr>
          <p:spPr>
            <a:xfrm>
              <a:off x="1976840" y="2642731"/>
              <a:ext cx="1747298" cy="1137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غير موثقه، صعبة النقل – غالبًا ما تتطلب التفاعل وجهًا لوجه والتدريب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3786030" y="2658695"/>
              <a:ext cx="168743" cy="181607"/>
            </a:xfrm>
            <a:custGeom>
              <a:avLst/>
              <a:gdLst/>
              <a:ahLst/>
              <a:cxnLst/>
              <a:rect l="l" t="t" r="r" b="b"/>
              <a:pathLst>
                <a:path w="8907" h="9586" fill="none" extrusionOk="0">
                  <a:moveTo>
                    <a:pt x="4787" y="9585"/>
                  </a:moveTo>
                  <a:cubicBezTo>
                    <a:pt x="2144" y="9585"/>
                    <a:pt x="1" y="7442"/>
                    <a:pt x="1" y="4799"/>
                  </a:cubicBezTo>
                  <a:cubicBezTo>
                    <a:pt x="1" y="2144"/>
                    <a:pt x="1965" y="49"/>
                    <a:pt x="4489" y="1"/>
                  </a:cubicBezTo>
                  <a:lnTo>
                    <a:pt x="4489" y="4799"/>
                  </a:lnTo>
                  <a:cubicBezTo>
                    <a:pt x="4489" y="4871"/>
                    <a:pt x="4525" y="4930"/>
                    <a:pt x="4596" y="4966"/>
                  </a:cubicBezTo>
                  <a:lnTo>
                    <a:pt x="8906" y="7252"/>
                  </a:lnTo>
                  <a:cubicBezTo>
                    <a:pt x="8204" y="8621"/>
                    <a:pt x="6501" y="9585"/>
                    <a:pt x="4787" y="9585"/>
                  </a:cubicBezTo>
                  <a:close/>
                </a:path>
              </a:pathLst>
            </a:custGeom>
            <a:noFill/>
            <a:ln w="11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3851169" y="1489971"/>
            <a:ext cx="2862130" cy="3612516"/>
            <a:chOff x="3414158" y="1399638"/>
            <a:chExt cx="2146598" cy="2709387"/>
          </a:xfrm>
        </p:grpSpPr>
        <p:sp>
          <p:nvSpPr>
            <p:cNvPr id="212" name="Google Shape;212;p17"/>
            <p:cNvSpPr/>
            <p:nvPr/>
          </p:nvSpPr>
          <p:spPr>
            <a:xfrm>
              <a:off x="3834400" y="2949538"/>
              <a:ext cx="1521350" cy="1159425"/>
            </a:xfrm>
            <a:custGeom>
              <a:avLst/>
              <a:gdLst/>
              <a:ahLst/>
              <a:cxnLst/>
              <a:rect l="l" t="t" r="r" b="b"/>
              <a:pathLst>
                <a:path w="60854" h="46377" extrusionOk="0">
                  <a:moveTo>
                    <a:pt x="59346" y="1"/>
                  </a:moveTo>
                  <a:cubicBezTo>
                    <a:pt x="58801" y="1"/>
                    <a:pt x="58287" y="344"/>
                    <a:pt x="58091" y="883"/>
                  </a:cubicBezTo>
                  <a:lnTo>
                    <a:pt x="45137" y="36459"/>
                  </a:lnTo>
                  <a:lnTo>
                    <a:pt x="4906" y="36459"/>
                  </a:lnTo>
                  <a:cubicBezTo>
                    <a:pt x="2203" y="36459"/>
                    <a:pt x="1" y="38661"/>
                    <a:pt x="1" y="41364"/>
                  </a:cubicBezTo>
                  <a:cubicBezTo>
                    <a:pt x="1" y="44079"/>
                    <a:pt x="2203" y="46281"/>
                    <a:pt x="4906" y="46281"/>
                  </a:cubicBezTo>
                  <a:lnTo>
                    <a:pt x="42911" y="46281"/>
                  </a:lnTo>
                  <a:cubicBezTo>
                    <a:pt x="42935" y="46281"/>
                    <a:pt x="42959" y="46293"/>
                    <a:pt x="42982" y="46305"/>
                  </a:cubicBezTo>
                  <a:cubicBezTo>
                    <a:pt x="43137" y="46353"/>
                    <a:pt x="43292" y="46376"/>
                    <a:pt x="43447" y="46376"/>
                  </a:cubicBezTo>
                  <a:cubicBezTo>
                    <a:pt x="43983" y="46376"/>
                    <a:pt x="44506" y="46031"/>
                    <a:pt x="44697" y="45495"/>
                  </a:cubicBezTo>
                  <a:lnTo>
                    <a:pt x="60604" y="1800"/>
                  </a:lnTo>
                  <a:cubicBezTo>
                    <a:pt x="60854" y="1097"/>
                    <a:pt x="60496" y="335"/>
                    <a:pt x="59806" y="85"/>
                  </a:cubicBezTo>
                  <a:cubicBezTo>
                    <a:pt x="59654" y="28"/>
                    <a:pt x="59499" y="1"/>
                    <a:pt x="5934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3834400" y="1399638"/>
              <a:ext cx="1521350" cy="1159425"/>
            </a:xfrm>
            <a:custGeom>
              <a:avLst/>
              <a:gdLst/>
              <a:ahLst/>
              <a:cxnLst/>
              <a:rect l="l" t="t" r="r" b="b"/>
              <a:pathLst>
                <a:path w="60854" h="46377" extrusionOk="0">
                  <a:moveTo>
                    <a:pt x="43446" y="1"/>
                  </a:moveTo>
                  <a:cubicBezTo>
                    <a:pt x="43293" y="1"/>
                    <a:pt x="43136" y="28"/>
                    <a:pt x="42982" y="85"/>
                  </a:cubicBezTo>
                  <a:cubicBezTo>
                    <a:pt x="42959" y="85"/>
                    <a:pt x="42935" y="97"/>
                    <a:pt x="42911" y="97"/>
                  </a:cubicBezTo>
                  <a:lnTo>
                    <a:pt x="4906" y="97"/>
                  </a:lnTo>
                  <a:cubicBezTo>
                    <a:pt x="2203" y="97"/>
                    <a:pt x="1" y="2300"/>
                    <a:pt x="1" y="5003"/>
                  </a:cubicBezTo>
                  <a:cubicBezTo>
                    <a:pt x="1" y="7717"/>
                    <a:pt x="2203" y="9920"/>
                    <a:pt x="4906" y="9920"/>
                  </a:cubicBezTo>
                  <a:lnTo>
                    <a:pt x="45137" y="9920"/>
                  </a:lnTo>
                  <a:lnTo>
                    <a:pt x="58091" y="45496"/>
                  </a:lnTo>
                  <a:cubicBezTo>
                    <a:pt x="58282" y="46043"/>
                    <a:pt x="58806" y="46377"/>
                    <a:pt x="59342" y="46377"/>
                  </a:cubicBezTo>
                  <a:cubicBezTo>
                    <a:pt x="59496" y="46377"/>
                    <a:pt x="59651" y="46353"/>
                    <a:pt x="59806" y="46305"/>
                  </a:cubicBezTo>
                  <a:cubicBezTo>
                    <a:pt x="60496" y="46043"/>
                    <a:pt x="60854" y="45281"/>
                    <a:pt x="60604" y="44591"/>
                  </a:cubicBezTo>
                  <a:lnTo>
                    <a:pt x="44697" y="895"/>
                  </a:lnTo>
                  <a:cubicBezTo>
                    <a:pt x="44502" y="346"/>
                    <a:pt x="43994" y="1"/>
                    <a:pt x="4344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5001575" y="2474872"/>
              <a:ext cx="559181" cy="559181"/>
            </a:xfrm>
            <a:custGeom>
              <a:avLst/>
              <a:gdLst/>
              <a:ahLst/>
              <a:cxnLst/>
              <a:rect l="l" t="t" r="r" b="b"/>
              <a:pathLst>
                <a:path w="29516" h="29516" extrusionOk="0">
                  <a:moveTo>
                    <a:pt x="14764" y="0"/>
                  </a:moveTo>
                  <a:cubicBezTo>
                    <a:pt x="6620" y="0"/>
                    <a:pt x="0" y="6620"/>
                    <a:pt x="0" y="14752"/>
                  </a:cubicBezTo>
                  <a:cubicBezTo>
                    <a:pt x="0" y="22896"/>
                    <a:pt x="6620" y="29516"/>
                    <a:pt x="14764" y="29516"/>
                  </a:cubicBezTo>
                  <a:cubicBezTo>
                    <a:pt x="22896" y="29516"/>
                    <a:pt x="29516" y="22896"/>
                    <a:pt x="29516" y="14752"/>
                  </a:cubicBezTo>
                  <a:cubicBezTo>
                    <a:pt x="29516" y="6620"/>
                    <a:pt x="22896" y="0"/>
                    <a:pt x="14764" y="0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032248" y="2505545"/>
              <a:ext cx="497837" cy="497837"/>
            </a:xfrm>
            <a:custGeom>
              <a:avLst/>
              <a:gdLst/>
              <a:ahLst/>
              <a:cxnLst/>
              <a:rect l="l" t="t" r="r" b="b"/>
              <a:pathLst>
                <a:path w="26278" h="26278" extrusionOk="0">
                  <a:moveTo>
                    <a:pt x="13145" y="1"/>
                  </a:moveTo>
                  <a:cubicBezTo>
                    <a:pt x="5882" y="1"/>
                    <a:pt x="1" y="5882"/>
                    <a:pt x="1" y="13133"/>
                  </a:cubicBezTo>
                  <a:cubicBezTo>
                    <a:pt x="1" y="20396"/>
                    <a:pt x="5882" y="26278"/>
                    <a:pt x="13145" y="26278"/>
                  </a:cubicBezTo>
                  <a:cubicBezTo>
                    <a:pt x="20396" y="26278"/>
                    <a:pt x="26278" y="20396"/>
                    <a:pt x="26278" y="13133"/>
                  </a:cubicBezTo>
                  <a:cubicBezTo>
                    <a:pt x="26278" y="5882"/>
                    <a:pt x="20396" y="1"/>
                    <a:pt x="1314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190368" y="2650366"/>
              <a:ext cx="182061" cy="181815"/>
            </a:xfrm>
            <a:custGeom>
              <a:avLst/>
              <a:gdLst/>
              <a:ahLst/>
              <a:cxnLst/>
              <a:rect l="l" t="t" r="r" b="b"/>
              <a:pathLst>
                <a:path w="9610" h="9597" fill="none" extrusionOk="0">
                  <a:moveTo>
                    <a:pt x="6930" y="9133"/>
                  </a:moveTo>
                  <a:cubicBezTo>
                    <a:pt x="7002" y="9204"/>
                    <a:pt x="7097" y="9240"/>
                    <a:pt x="7204" y="9240"/>
                  </a:cubicBezTo>
                  <a:lnTo>
                    <a:pt x="9002" y="9549"/>
                  </a:lnTo>
                  <a:cubicBezTo>
                    <a:pt x="9014" y="9561"/>
                    <a:pt x="9038" y="9561"/>
                    <a:pt x="9062" y="9573"/>
                  </a:cubicBezTo>
                  <a:lnTo>
                    <a:pt x="9133" y="9585"/>
                  </a:lnTo>
                  <a:cubicBezTo>
                    <a:pt x="9252" y="9597"/>
                    <a:pt x="9383" y="9561"/>
                    <a:pt x="9478" y="9466"/>
                  </a:cubicBezTo>
                  <a:cubicBezTo>
                    <a:pt x="9562" y="9383"/>
                    <a:pt x="9609" y="9252"/>
                    <a:pt x="9585" y="9121"/>
                  </a:cubicBezTo>
                  <a:lnTo>
                    <a:pt x="9240" y="7144"/>
                  </a:lnTo>
                  <a:cubicBezTo>
                    <a:pt x="9240" y="7120"/>
                    <a:pt x="9228" y="7097"/>
                    <a:pt x="9216" y="7085"/>
                  </a:cubicBezTo>
                  <a:cubicBezTo>
                    <a:pt x="9216" y="7073"/>
                    <a:pt x="9216" y="7061"/>
                    <a:pt x="9204" y="7049"/>
                  </a:cubicBezTo>
                  <a:cubicBezTo>
                    <a:pt x="9204" y="7037"/>
                    <a:pt x="9193" y="7025"/>
                    <a:pt x="9193" y="7025"/>
                  </a:cubicBezTo>
                  <a:cubicBezTo>
                    <a:pt x="9181" y="7001"/>
                    <a:pt x="9181" y="6989"/>
                    <a:pt x="9169" y="6977"/>
                  </a:cubicBezTo>
                  <a:cubicBezTo>
                    <a:pt x="9157" y="6966"/>
                    <a:pt x="9145" y="6942"/>
                    <a:pt x="9121" y="6930"/>
                  </a:cubicBezTo>
                  <a:lnTo>
                    <a:pt x="9085" y="6882"/>
                  </a:lnTo>
                  <a:lnTo>
                    <a:pt x="3097" y="905"/>
                  </a:lnTo>
                  <a:cubicBezTo>
                    <a:pt x="3061" y="870"/>
                    <a:pt x="3025" y="846"/>
                    <a:pt x="2977" y="822"/>
                  </a:cubicBezTo>
                  <a:cubicBezTo>
                    <a:pt x="2966" y="774"/>
                    <a:pt x="2942" y="739"/>
                    <a:pt x="2906" y="703"/>
                  </a:cubicBezTo>
                  <a:lnTo>
                    <a:pt x="2704" y="512"/>
                  </a:lnTo>
                  <a:cubicBezTo>
                    <a:pt x="2656" y="453"/>
                    <a:pt x="2215" y="12"/>
                    <a:pt x="1584" y="0"/>
                  </a:cubicBezTo>
                  <a:cubicBezTo>
                    <a:pt x="1180" y="0"/>
                    <a:pt x="822" y="155"/>
                    <a:pt x="501" y="477"/>
                  </a:cubicBezTo>
                  <a:cubicBezTo>
                    <a:pt x="168" y="810"/>
                    <a:pt x="1" y="1179"/>
                    <a:pt x="1" y="1584"/>
                  </a:cubicBezTo>
                  <a:cubicBezTo>
                    <a:pt x="1" y="2191"/>
                    <a:pt x="418" y="2620"/>
                    <a:pt x="465" y="2656"/>
                  </a:cubicBezTo>
                  <a:lnTo>
                    <a:pt x="703" y="2906"/>
                  </a:lnTo>
                  <a:cubicBezTo>
                    <a:pt x="739" y="2941"/>
                    <a:pt x="775" y="2965"/>
                    <a:pt x="822" y="2977"/>
                  </a:cubicBezTo>
                  <a:cubicBezTo>
                    <a:pt x="846" y="3025"/>
                    <a:pt x="870" y="3060"/>
                    <a:pt x="906" y="3096"/>
                  </a:cubicBezTo>
                  <a:close/>
                  <a:moveTo>
                    <a:pt x="822" y="2977"/>
                  </a:moveTo>
                  <a:lnTo>
                    <a:pt x="2977" y="822"/>
                  </a:lnTo>
                  <a:moveTo>
                    <a:pt x="9085" y="6882"/>
                  </a:moveTo>
                  <a:lnTo>
                    <a:pt x="6930" y="9133"/>
                  </a:lnTo>
                </a:path>
              </a:pathLst>
            </a:custGeom>
            <a:noFill/>
            <a:ln w="11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217;p17"/>
            <p:cNvSpPr txBox="1"/>
            <p:nvPr/>
          </p:nvSpPr>
          <p:spPr>
            <a:xfrm>
              <a:off x="3834475" y="1399650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الصريحة</a:t>
              </a:r>
              <a:endParaRPr sz="2400" dirty="0">
                <a:solidFill>
                  <a:srgbClr val="FFFFFF"/>
                </a:solidFill>
                <a:latin typeface="Fira Sans Extra Condensed"/>
                <a:ea typeface="Fira Sans Extra Condensed"/>
                <a:cs typeface="+mj-cs"/>
                <a:sym typeface="Fira Sans Extra Condensed"/>
              </a:endParaRPr>
            </a:p>
          </p:txBody>
        </p:sp>
        <p:sp>
          <p:nvSpPr>
            <p:cNvPr id="218" name="Google Shape;218;p17"/>
            <p:cNvSpPr txBox="1"/>
            <p:nvPr/>
          </p:nvSpPr>
          <p:spPr>
            <a:xfrm>
              <a:off x="3834475" y="3861225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الضمنية</a:t>
              </a:r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3535366" y="1723650"/>
              <a:ext cx="1429809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موضوعية، منطقية وتقنية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17"/>
            <p:cNvSpPr txBox="1"/>
            <p:nvPr/>
          </p:nvSpPr>
          <p:spPr>
            <a:xfrm>
              <a:off x="3414158" y="2965802"/>
              <a:ext cx="1564555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ذاتية، معرفية وتجريبية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1" name="Google Shape;221;p17"/>
          <p:cNvGrpSpPr/>
          <p:nvPr/>
        </p:nvGrpSpPr>
        <p:grpSpPr>
          <a:xfrm>
            <a:off x="5919192" y="1429786"/>
            <a:ext cx="3417241" cy="3672701"/>
            <a:chOff x="4439394" y="1354499"/>
            <a:chExt cx="2562931" cy="2754526"/>
          </a:xfrm>
        </p:grpSpPr>
        <p:sp>
          <p:nvSpPr>
            <p:cNvPr id="222" name="Google Shape;222;p17"/>
            <p:cNvSpPr/>
            <p:nvPr/>
          </p:nvSpPr>
          <p:spPr>
            <a:xfrm>
              <a:off x="5263750" y="2949538"/>
              <a:ext cx="1521350" cy="1159425"/>
            </a:xfrm>
            <a:custGeom>
              <a:avLst/>
              <a:gdLst/>
              <a:ahLst/>
              <a:cxnLst/>
              <a:rect l="l" t="t" r="r" b="b"/>
              <a:pathLst>
                <a:path w="60854" h="46377" extrusionOk="0">
                  <a:moveTo>
                    <a:pt x="59335" y="1"/>
                  </a:moveTo>
                  <a:cubicBezTo>
                    <a:pt x="58793" y="1"/>
                    <a:pt x="58284" y="344"/>
                    <a:pt x="58079" y="883"/>
                  </a:cubicBezTo>
                  <a:lnTo>
                    <a:pt x="45137" y="36459"/>
                  </a:lnTo>
                  <a:lnTo>
                    <a:pt x="4894" y="36459"/>
                  </a:lnTo>
                  <a:cubicBezTo>
                    <a:pt x="2191" y="36459"/>
                    <a:pt x="1" y="38661"/>
                    <a:pt x="1" y="41364"/>
                  </a:cubicBezTo>
                  <a:cubicBezTo>
                    <a:pt x="1" y="44079"/>
                    <a:pt x="2191" y="46281"/>
                    <a:pt x="4894" y="46281"/>
                  </a:cubicBezTo>
                  <a:lnTo>
                    <a:pt x="42911" y="46281"/>
                  </a:lnTo>
                  <a:cubicBezTo>
                    <a:pt x="42935" y="46281"/>
                    <a:pt x="42958" y="46293"/>
                    <a:pt x="42982" y="46305"/>
                  </a:cubicBezTo>
                  <a:cubicBezTo>
                    <a:pt x="43125" y="46353"/>
                    <a:pt x="43280" y="46376"/>
                    <a:pt x="43435" y="46376"/>
                  </a:cubicBezTo>
                  <a:cubicBezTo>
                    <a:pt x="43982" y="46376"/>
                    <a:pt x="44494" y="46031"/>
                    <a:pt x="44697" y="45495"/>
                  </a:cubicBezTo>
                  <a:lnTo>
                    <a:pt x="60603" y="1800"/>
                  </a:lnTo>
                  <a:cubicBezTo>
                    <a:pt x="60853" y="1097"/>
                    <a:pt x="60496" y="335"/>
                    <a:pt x="59794" y="85"/>
                  </a:cubicBezTo>
                  <a:cubicBezTo>
                    <a:pt x="59642" y="28"/>
                    <a:pt x="59487" y="1"/>
                    <a:pt x="5933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5263750" y="1399638"/>
              <a:ext cx="1521350" cy="1159425"/>
            </a:xfrm>
            <a:custGeom>
              <a:avLst/>
              <a:gdLst/>
              <a:ahLst/>
              <a:cxnLst/>
              <a:rect l="l" t="t" r="r" b="b"/>
              <a:pathLst>
                <a:path w="60854" h="46377" extrusionOk="0">
                  <a:moveTo>
                    <a:pt x="43441" y="1"/>
                  </a:moveTo>
                  <a:cubicBezTo>
                    <a:pt x="43288" y="1"/>
                    <a:pt x="43133" y="28"/>
                    <a:pt x="42982" y="85"/>
                  </a:cubicBezTo>
                  <a:cubicBezTo>
                    <a:pt x="42958" y="85"/>
                    <a:pt x="42935" y="97"/>
                    <a:pt x="42911" y="97"/>
                  </a:cubicBezTo>
                  <a:lnTo>
                    <a:pt x="4894" y="97"/>
                  </a:lnTo>
                  <a:cubicBezTo>
                    <a:pt x="2191" y="97"/>
                    <a:pt x="1" y="2300"/>
                    <a:pt x="1" y="5003"/>
                  </a:cubicBezTo>
                  <a:cubicBezTo>
                    <a:pt x="1" y="7717"/>
                    <a:pt x="2191" y="9920"/>
                    <a:pt x="4894" y="9920"/>
                  </a:cubicBezTo>
                  <a:lnTo>
                    <a:pt x="45137" y="9920"/>
                  </a:lnTo>
                  <a:lnTo>
                    <a:pt x="58079" y="45496"/>
                  </a:lnTo>
                  <a:cubicBezTo>
                    <a:pt x="58282" y="46043"/>
                    <a:pt x="58794" y="46377"/>
                    <a:pt x="59341" y="46377"/>
                  </a:cubicBezTo>
                  <a:cubicBezTo>
                    <a:pt x="59496" y="46377"/>
                    <a:pt x="59651" y="46353"/>
                    <a:pt x="59794" y="46305"/>
                  </a:cubicBezTo>
                  <a:cubicBezTo>
                    <a:pt x="60496" y="46043"/>
                    <a:pt x="60853" y="45281"/>
                    <a:pt x="60603" y="44591"/>
                  </a:cubicBezTo>
                  <a:lnTo>
                    <a:pt x="44697" y="895"/>
                  </a:lnTo>
                  <a:cubicBezTo>
                    <a:pt x="44501" y="346"/>
                    <a:pt x="43986" y="1"/>
                    <a:pt x="4344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6443125" y="2474884"/>
              <a:ext cx="559200" cy="559181"/>
            </a:xfrm>
            <a:custGeom>
              <a:avLst/>
              <a:gdLst/>
              <a:ahLst/>
              <a:cxnLst/>
              <a:rect l="l" t="t" r="r" b="b"/>
              <a:pathLst>
                <a:path w="29517" h="29516" extrusionOk="0">
                  <a:moveTo>
                    <a:pt x="14753" y="0"/>
                  </a:moveTo>
                  <a:cubicBezTo>
                    <a:pt x="6621" y="0"/>
                    <a:pt x="1" y="6620"/>
                    <a:pt x="1" y="14752"/>
                  </a:cubicBezTo>
                  <a:cubicBezTo>
                    <a:pt x="1" y="22896"/>
                    <a:pt x="6621" y="29516"/>
                    <a:pt x="14753" y="29516"/>
                  </a:cubicBezTo>
                  <a:cubicBezTo>
                    <a:pt x="22897" y="29516"/>
                    <a:pt x="29517" y="22896"/>
                    <a:pt x="29517" y="14752"/>
                  </a:cubicBezTo>
                  <a:cubicBezTo>
                    <a:pt x="29517" y="6620"/>
                    <a:pt x="22897" y="0"/>
                    <a:pt x="14753" y="0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6473815" y="2505555"/>
              <a:ext cx="497837" cy="497837"/>
            </a:xfrm>
            <a:custGeom>
              <a:avLst/>
              <a:gdLst/>
              <a:ahLst/>
              <a:cxnLst/>
              <a:rect l="l" t="t" r="r" b="b"/>
              <a:pathLst>
                <a:path w="26278" h="26278" extrusionOk="0">
                  <a:moveTo>
                    <a:pt x="13133" y="1"/>
                  </a:moveTo>
                  <a:cubicBezTo>
                    <a:pt x="5882" y="1"/>
                    <a:pt x="0" y="5882"/>
                    <a:pt x="0" y="13133"/>
                  </a:cubicBezTo>
                  <a:cubicBezTo>
                    <a:pt x="0" y="20396"/>
                    <a:pt x="5882" y="26278"/>
                    <a:pt x="13133" y="26278"/>
                  </a:cubicBezTo>
                  <a:cubicBezTo>
                    <a:pt x="20396" y="26278"/>
                    <a:pt x="26277" y="20396"/>
                    <a:pt x="26277" y="13133"/>
                  </a:cubicBezTo>
                  <a:cubicBezTo>
                    <a:pt x="26277" y="5882"/>
                    <a:pt x="20396" y="1"/>
                    <a:pt x="1313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26" name="Google Shape;226;p17"/>
            <p:cNvGrpSpPr/>
            <p:nvPr/>
          </p:nvGrpSpPr>
          <p:grpSpPr>
            <a:xfrm>
              <a:off x="6632141" y="2692623"/>
              <a:ext cx="181588" cy="164689"/>
              <a:chOff x="6572225" y="2672738"/>
              <a:chExt cx="239625" cy="217325"/>
            </a:xfrm>
          </p:grpSpPr>
          <p:sp>
            <p:nvSpPr>
              <p:cNvPr id="227" name="Google Shape;227;p17"/>
              <p:cNvSpPr/>
              <p:nvPr/>
            </p:nvSpPr>
            <p:spPr>
              <a:xfrm>
                <a:off x="6572225" y="2672738"/>
                <a:ext cx="23962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8693" fill="none" extrusionOk="0">
                    <a:moveTo>
                      <a:pt x="1298" y="7073"/>
                    </a:moveTo>
                    <a:lnTo>
                      <a:pt x="5846" y="7073"/>
                    </a:lnTo>
                    <a:lnTo>
                      <a:pt x="8192" y="8657"/>
                    </a:lnTo>
                    <a:cubicBezTo>
                      <a:pt x="8228" y="8681"/>
                      <a:pt x="8275" y="8692"/>
                      <a:pt x="8323" y="8692"/>
                    </a:cubicBezTo>
                    <a:cubicBezTo>
                      <a:pt x="8371" y="8692"/>
                      <a:pt x="8406" y="8681"/>
                      <a:pt x="8442" y="8669"/>
                    </a:cubicBezTo>
                    <a:cubicBezTo>
                      <a:pt x="8525" y="8621"/>
                      <a:pt x="8573" y="8538"/>
                      <a:pt x="8573" y="8442"/>
                    </a:cubicBezTo>
                    <a:lnTo>
                      <a:pt x="8573" y="6954"/>
                    </a:lnTo>
                    <a:cubicBezTo>
                      <a:pt x="9037" y="6764"/>
                      <a:pt x="9585" y="6347"/>
                      <a:pt x="9585" y="5787"/>
                    </a:cubicBezTo>
                    <a:lnTo>
                      <a:pt x="9585" y="1299"/>
                    </a:lnTo>
                    <a:cubicBezTo>
                      <a:pt x="9585" y="584"/>
                      <a:pt x="9002" y="1"/>
                      <a:pt x="8287" y="1"/>
                    </a:cubicBezTo>
                    <a:lnTo>
                      <a:pt x="1298" y="1"/>
                    </a:lnTo>
                    <a:cubicBezTo>
                      <a:pt x="584" y="1"/>
                      <a:pt x="1" y="584"/>
                      <a:pt x="1" y="1299"/>
                    </a:cubicBezTo>
                    <a:lnTo>
                      <a:pt x="1" y="5787"/>
                    </a:lnTo>
                    <a:cubicBezTo>
                      <a:pt x="1" y="6502"/>
                      <a:pt x="584" y="7073"/>
                      <a:pt x="1298" y="7073"/>
                    </a:cubicBezTo>
                    <a:close/>
                  </a:path>
                </a:pathLst>
              </a:custGeom>
              <a:noFill/>
              <a:ln w="110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6618950" y="2790013"/>
                <a:ext cx="100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" fill="none" extrusionOk="0">
                    <a:moveTo>
                      <a:pt x="1" y="1"/>
                    </a:moveTo>
                    <a:lnTo>
                      <a:pt x="4037" y="1"/>
                    </a:lnTo>
                  </a:path>
                </a:pathLst>
              </a:custGeom>
              <a:noFill/>
              <a:ln w="110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6618950" y="2736138"/>
                <a:ext cx="146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" fill="none" extrusionOk="0">
                    <a:moveTo>
                      <a:pt x="1" y="1"/>
                    </a:moveTo>
                    <a:lnTo>
                      <a:pt x="5847" y="1"/>
                    </a:lnTo>
                  </a:path>
                </a:pathLst>
              </a:custGeom>
              <a:noFill/>
              <a:ln w="110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30" name="Google Shape;230;p17"/>
            <p:cNvSpPr txBox="1"/>
            <p:nvPr/>
          </p:nvSpPr>
          <p:spPr>
            <a:xfrm>
              <a:off x="5263724" y="1399650"/>
              <a:ext cx="1205887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الصريحة</a:t>
              </a:r>
              <a:endParaRPr sz="2400" dirty="0">
                <a:solidFill>
                  <a:srgbClr val="FFFFFF"/>
                </a:solidFill>
                <a:latin typeface="Fira Sans Extra Condensed"/>
                <a:ea typeface="Fira Sans Extra Condensed"/>
                <a:cs typeface="+mj-cs"/>
                <a:sym typeface="Fira Sans Extra Condensed"/>
              </a:endParaRPr>
            </a:p>
          </p:txBody>
        </p:sp>
        <p:sp>
          <p:nvSpPr>
            <p:cNvPr id="231" name="Google Shape;231;p17"/>
            <p:cNvSpPr txBox="1"/>
            <p:nvPr/>
          </p:nvSpPr>
          <p:spPr>
            <a:xfrm>
              <a:off x="5263725" y="3861225"/>
              <a:ext cx="1130700" cy="2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1" algn="r" rtl="1"/>
              <a:r>
                <a:rPr lang="ar-JO" sz="24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+mj-cs"/>
                  <a:sym typeface="Fira Sans Extra Condensed"/>
                </a:rPr>
                <a:t>الضمنية</a:t>
              </a:r>
            </a:p>
          </p:txBody>
        </p:sp>
        <p:sp>
          <p:nvSpPr>
            <p:cNvPr id="232" name="Google Shape;232;p17"/>
            <p:cNvSpPr txBox="1"/>
            <p:nvPr/>
          </p:nvSpPr>
          <p:spPr>
            <a:xfrm>
              <a:off x="4439394" y="1354499"/>
              <a:ext cx="2041459" cy="1290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المعرفة التي يمكن التعبير عنها وتشفيرها وتوثيقها بسهولة ليتم مشاركتها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4710532" y="2965802"/>
              <a:ext cx="1816475" cy="781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ar-JO" sz="1400" b="1" dirty="0"/>
                <a:t>المعرفة التي لا يمكن التعبير عنها بسهولة وغالبًا ما يتم اكتسابها من خلال التجربة الشخصية</a:t>
              </a:r>
              <a:endParaRPr sz="14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6C136D-04EE-4171-094F-758E69EF1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147471"/>
              </p:ext>
            </p:extLst>
          </p:nvPr>
        </p:nvGraphicFramePr>
        <p:xfrm>
          <a:off x="2017925" y="5291874"/>
          <a:ext cx="6684750" cy="980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FF8DD-A753-8AC5-BA35-0A41447E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35"/>
          <p:cNvSpPr txBox="1">
            <a:spLocks noGrp="1"/>
          </p:cNvSpPr>
          <p:nvPr>
            <p:ph type="title"/>
          </p:nvPr>
        </p:nvSpPr>
        <p:spPr>
          <a:xfrm>
            <a:off x="70670" y="104336"/>
            <a:ext cx="10298000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kern="120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Dr. Hazar’s </a:t>
            </a:r>
            <a:r>
              <a:rPr lang="en" sz="4800" b="1" kern="12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Story</a:t>
            </a:r>
            <a:endParaRPr sz="4800" b="1" kern="1200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0" y="3448617"/>
            <a:ext cx="12192000" cy="468907"/>
          </a:xfrm>
          <a:custGeom>
            <a:avLst/>
            <a:gdLst/>
            <a:ahLst/>
            <a:cxnLst/>
            <a:rect l="l" t="t" r="r" b="b"/>
            <a:pathLst>
              <a:path w="285750" h="10990" extrusionOk="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2803116" y="2868606"/>
            <a:ext cx="1684054" cy="1043843"/>
            <a:chOff x="2102336" y="2151453"/>
            <a:chExt cx="1263040" cy="782882"/>
          </a:xfrm>
        </p:grpSpPr>
        <p:grpSp>
          <p:nvGrpSpPr>
            <p:cNvPr id="1743" name="Google Shape;1743;p35"/>
            <p:cNvGrpSpPr/>
            <p:nvPr/>
          </p:nvGrpSpPr>
          <p:grpSpPr>
            <a:xfrm>
              <a:off x="2730992" y="2658466"/>
              <a:ext cx="9536" cy="214528"/>
              <a:chOff x="5148448" y="2967078"/>
              <a:chExt cx="9536" cy="214528"/>
            </a:xfrm>
          </p:grpSpPr>
          <p:sp>
            <p:nvSpPr>
              <p:cNvPr id="1744" name="Google Shape;1744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54" name="Google Shape;1754;p35"/>
            <p:cNvSpPr/>
            <p:nvPr/>
          </p:nvSpPr>
          <p:spPr>
            <a:xfrm>
              <a:off x="2771744" y="2878687"/>
              <a:ext cx="9568" cy="47648"/>
            </a:xfrm>
            <a:custGeom>
              <a:avLst/>
              <a:gdLst/>
              <a:ahLst/>
              <a:cxnLst/>
              <a:rect l="l" t="t" r="r" b="b"/>
              <a:pathLst>
                <a:path w="299" h="1489" extrusionOk="0">
                  <a:moveTo>
                    <a:pt x="1" y="1"/>
                  </a:moveTo>
                  <a:lnTo>
                    <a:pt x="1" y="1489"/>
                  </a:lnTo>
                  <a:lnTo>
                    <a:pt x="299" y="1489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210233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1" y="858"/>
                    <a:pt x="417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00" y="441"/>
                  </a:lnTo>
                  <a:cubicBezTo>
                    <a:pt x="32921" y="167"/>
                    <a:pt x="32624" y="1"/>
                    <a:pt x="32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HBTF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56" name="Google Shape;1756;p35"/>
            <p:cNvGrpSpPr/>
            <p:nvPr/>
          </p:nvGrpSpPr>
          <p:grpSpPr>
            <a:xfrm>
              <a:off x="2556078" y="2151453"/>
              <a:ext cx="355557" cy="354616"/>
              <a:chOff x="-34005425" y="3945575"/>
              <a:chExt cx="293025" cy="292250"/>
            </a:xfrm>
          </p:grpSpPr>
          <p:sp>
            <p:nvSpPr>
              <p:cNvPr id="1757" name="Google Shape;1757;p35"/>
              <p:cNvSpPr/>
              <p:nvPr/>
            </p:nvSpPr>
            <p:spPr>
              <a:xfrm>
                <a:off x="-33952650" y="3998350"/>
                <a:ext cx="186700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7468" extrusionOk="0">
                    <a:moveTo>
                      <a:pt x="5861" y="2017"/>
                    </a:moveTo>
                    <a:cubicBezTo>
                      <a:pt x="6050" y="2017"/>
                      <a:pt x="6207" y="2143"/>
                      <a:pt x="6207" y="2364"/>
                    </a:cubicBezTo>
                    <a:lnTo>
                      <a:pt x="6207" y="3750"/>
                    </a:lnTo>
                    <a:lnTo>
                      <a:pt x="6207" y="5104"/>
                    </a:lnTo>
                    <a:cubicBezTo>
                      <a:pt x="6207" y="5325"/>
                      <a:pt x="6050" y="5451"/>
                      <a:pt x="5861" y="5451"/>
                    </a:cubicBezTo>
                    <a:cubicBezTo>
                      <a:pt x="5672" y="5451"/>
                      <a:pt x="5514" y="5325"/>
                      <a:pt x="5514" y="5104"/>
                    </a:cubicBezTo>
                    <a:lnTo>
                      <a:pt x="5514" y="4096"/>
                    </a:lnTo>
                    <a:lnTo>
                      <a:pt x="4474" y="4096"/>
                    </a:lnTo>
                    <a:cubicBezTo>
                      <a:pt x="4285" y="4096"/>
                      <a:pt x="4128" y="3939"/>
                      <a:pt x="4128" y="3750"/>
                    </a:cubicBezTo>
                    <a:lnTo>
                      <a:pt x="4128" y="2364"/>
                    </a:lnTo>
                    <a:cubicBezTo>
                      <a:pt x="4128" y="2143"/>
                      <a:pt x="4285" y="2017"/>
                      <a:pt x="4474" y="2017"/>
                    </a:cubicBezTo>
                    <a:cubicBezTo>
                      <a:pt x="4695" y="2017"/>
                      <a:pt x="4852" y="2143"/>
                      <a:pt x="4852" y="2364"/>
                    </a:cubicBezTo>
                    <a:lnTo>
                      <a:pt x="4852" y="3372"/>
                    </a:lnTo>
                    <a:lnTo>
                      <a:pt x="5514" y="3372"/>
                    </a:lnTo>
                    <a:lnTo>
                      <a:pt x="5514" y="2364"/>
                    </a:lnTo>
                    <a:cubicBezTo>
                      <a:pt x="5514" y="2143"/>
                      <a:pt x="5672" y="2017"/>
                      <a:pt x="5861" y="2017"/>
                    </a:cubicBezTo>
                    <a:close/>
                    <a:moveTo>
                      <a:pt x="2332" y="2017"/>
                    </a:moveTo>
                    <a:cubicBezTo>
                      <a:pt x="2868" y="2017"/>
                      <a:pt x="3340" y="2490"/>
                      <a:pt x="3340" y="3025"/>
                    </a:cubicBezTo>
                    <a:lnTo>
                      <a:pt x="3340" y="3309"/>
                    </a:lnTo>
                    <a:lnTo>
                      <a:pt x="3435" y="3309"/>
                    </a:lnTo>
                    <a:cubicBezTo>
                      <a:pt x="3435" y="3687"/>
                      <a:pt x="3183" y="4065"/>
                      <a:pt x="2868" y="4222"/>
                    </a:cubicBezTo>
                    <a:lnTo>
                      <a:pt x="2238" y="4537"/>
                    </a:lnTo>
                    <a:cubicBezTo>
                      <a:pt x="2175" y="4569"/>
                      <a:pt x="2080" y="4632"/>
                      <a:pt x="2049" y="4758"/>
                    </a:cubicBezTo>
                    <a:lnTo>
                      <a:pt x="3057" y="4758"/>
                    </a:lnTo>
                    <a:cubicBezTo>
                      <a:pt x="3277" y="4758"/>
                      <a:pt x="3435" y="4915"/>
                      <a:pt x="3435" y="5104"/>
                    </a:cubicBezTo>
                    <a:cubicBezTo>
                      <a:pt x="3435" y="5325"/>
                      <a:pt x="3277" y="5483"/>
                      <a:pt x="3057" y="5483"/>
                    </a:cubicBezTo>
                    <a:lnTo>
                      <a:pt x="1702" y="5483"/>
                    </a:lnTo>
                    <a:cubicBezTo>
                      <a:pt x="1481" y="5483"/>
                      <a:pt x="1324" y="5325"/>
                      <a:pt x="1324" y="5104"/>
                    </a:cubicBezTo>
                    <a:lnTo>
                      <a:pt x="1324" y="4852"/>
                    </a:lnTo>
                    <a:cubicBezTo>
                      <a:pt x="1324" y="4443"/>
                      <a:pt x="1576" y="4096"/>
                      <a:pt x="1891" y="3939"/>
                    </a:cubicBezTo>
                    <a:lnTo>
                      <a:pt x="2521" y="3624"/>
                    </a:lnTo>
                    <a:cubicBezTo>
                      <a:pt x="2647" y="3592"/>
                      <a:pt x="2710" y="3466"/>
                      <a:pt x="2710" y="3309"/>
                    </a:cubicBezTo>
                    <a:lnTo>
                      <a:pt x="2710" y="3025"/>
                    </a:lnTo>
                    <a:cubicBezTo>
                      <a:pt x="2710" y="2836"/>
                      <a:pt x="2553" y="2679"/>
                      <a:pt x="2364" y="2679"/>
                    </a:cubicBezTo>
                    <a:cubicBezTo>
                      <a:pt x="2175" y="2679"/>
                      <a:pt x="2017" y="2836"/>
                      <a:pt x="2017" y="3025"/>
                    </a:cubicBezTo>
                    <a:cubicBezTo>
                      <a:pt x="2017" y="3214"/>
                      <a:pt x="1859" y="3372"/>
                      <a:pt x="1639" y="3372"/>
                    </a:cubicBezTo>
                    <a:cubicBezTo>
                      <a:pt x="1450" y="3372"/>
                      <a:pt x="1292" y="3214"/>
                      <a:pt x="1292" y="3025"/>
                    </a:cubicBezTo>
                    <a:cubicBezTo>
                      <a:pt x="1292" y="2490"/>
                      <a:pt x="1765" y="2017"/>
                      <a:pt x="2332" y="2017"/>
                    </a:cubicBezTo>
                    <a:close/>
                    <a:moveTo>
                      <a:pt x="3214" y="1"/>
                    </a:moveTo>
                    <a:cubicBezTo>
                      <a:pt x="3214" y="127"/>
                      <a:pt x="3183" y="284"/>
                      <a:pt x="3120" y="379"/>
                    </a:cubicBezTo>
                    <a:cubicBezTo>
                      <a:pt x="2962" y="662"/>
                      <a:pt x="2679" y="914"/>
                      <a:pt x="2364" y="946"/>
                    </a:cubicBezTo>
                    <a:lnTo>
                      <a:pt x="1009" y="1135"/>
                    </a:lnTo>
                    <a:cubicBezTo>
                      <a:pt x="473" y="1733"/>
                      <a:pt x="64" y="2521"/>
                      <a:pt x="1" y="3372"/>
                    </a:cubicBezTo>
                    <a:lnTo>
                      <a:pt x="316" y="3372"/>
                    </a:lnTo>
                    <a:cubicBezTo>
                      <a:pt x="505" y="3372"/>
                      <a:pt x="662" y="3529"/>
                      <a:pt x="662" y="3750"/>
                    </a:cubicBezTo>
                    <a:cubicBezTo>
                      <a:pt x="662" y="3939"/>
                      <a:pt x="505" y="4096"/>
                      <a:pt x="316" y="4096"/>
                    </a:cubicBezTo>
                    <a:lnTo>
                      <a:pt x="1" y="4096"/>
                    </a:lnTo>
                    <a:cubicBezTo>
                      <a:pt x="158" y="5892"/>
                      <a:pt x="1607" y="7310"/>
                      <a:pt x="3372" y="7467"/>
                    </a:cubicBezTo>
                    <a:lnTo>
                      <a:pt x="3372" y="7121"/>
                    </a:lnTo>
                    <a:cubicBezTo>
                      <a:pt x="3372" y="6932"/>
                      <a:pt x="3529" y="6774"/>
                      <a:pt x="3750" y="6774"/>
                    </a:cubicBezTo>
                    <a:cubicBezTo>
                      <a:pt x="3939" y="6774"/>
                      <a:pt x="4096" y="6932"/>
                      <a:pt x="4096" y="7121"/>
                    </a:cubicBezTo>
                    <a:lnTo>
                      <a:pt x="4096" y="7436"/>
                    </a:lnTo>
                    <a:lnTo>
                      <a:pt x="4254" y="7436"/>
                    </a:lnTo>
                    <a:cubicBezTo>
                      <a:pt x="4254" y="7373"/>
                      <a:pt x="4285" y="7278"/>
                      <a:pt x="4317" y="7215"/>
                    </a:cubicBezTo>
                    <a:cubicBezTo>
                      <a:pt x="4443" y="6900"/>
                      <a:pt x="4758" y="6648"/>
                      <a:pt x="5073" y="6617"/>
                    </a:cubicBezTo>
                    <a:lnTo>
                      <a:pt x="6491" y="6333"/>
                    </a:lnTo>
                    <a:cubicBezTo>
                      <a:pt x="7089" y="5703"/>
                      <a:pt x="7404" y="5010"/>
                      <a:pt x="7467" y="4096"/>
                    </a:cubicBezTo>
                    <a:lnTo>
                      <a:pt x="7152" y="4096"/>
                    </a:lnTo>
                    <a:cubicBezTo>
                      <a:pt x="6963" y="4096"/>
                      <a:pt x="6806" y="3939"/>
                      <a:pt x="6806" y="3750"/>
                    </a:cubicBezTo>
                    <a:cubicBezTo>
                      <a:pt x="6806" y="3529"/>
                      <a:pt x="6963" y="3372"/>
                      <a:pt x="7152" y="3372"/>
                    </a:cubicBezTo>
                    <a:lnTo>
                      <a:pt x="7467" y="3372"/>
                    </a:lnTo>
                    <a:cubicBezTo>
                      <a:pt x="7310" y="1576"/>
                      <a:pt x="5861" y="158"/>
                      <a:pt x="4096" y="1"/>
                    </a:cubicBezTo>
                    <a:lnTo>
                      <a:pt x="4096" y="316"/>
                    </a:lnTo>
                    <a:cubicBezTo>
                      <a:pt x="4096" y="505"/>
                      <a:pt x="3939" y="662"/>
                      <a:pt x="3750" y="662"/>
                    </a:cubicBezTo>
                    <a:cubicBezTo>
                      <a:pt x="3529" y="662"/>
                      <a:pt x="3372" y="505"/>
                      <a:pt x="3372" y="316"/>
                    </a:cubicBezTo>
                    <a:lnTo>
                      <a:pt x="33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-33944775" y="3945575"/>
                <a:ext cx="23237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9894" extrusionOk="0">
                    <a:moveTo>
                      <a:pt x="3466" y="1"/>
                    </a:moveTo>
                    <a:cubicBezTo>
                      <a:pt x="2490" y="1"/>
                      <a:pt x="1450" y="316"/>
                      <a:pt x="1103" y="536"/>
                    </a:cubicBezTo>
                    <a:lnTo>
                      <a:pt x="1040" y="410"/>
                    </a:lnTo>
                    <a:cubicBezTo>
                      <a:pt x="970" y="340"/>
                      <a:pt x="881" y="304"/>
                      <a:pt x="788" y="304"/>
                    </a:cubicBezTo>
                    <a:cubicBezTo>
                      <a:pt x="757" y="304"/>
                      <a:pt x="725" y="308"/>
                      <a:pt x="694" y="316"/>
                    </a:cubicBezTo>
                    <a:cubicBezTo>
                      <a:pt x="599" y="379"/>
                      <a:pt x="505" y="473"/>
                      <a:pt x="473" y="568"/>
                    </a:cubicBezTo>
                    <a:cubicBezTo>
                      <a:pt x="347" y="1041"/>
                      <a:pt x="442" y="726"/>
                      <a:pt x="32" y="2143"/>
                    </a:cubicBezTo>
                    <a:cubicBezTo>
                      <a:pt x="1" y="2269"/>
                      <a:pt x="32" y="2395"/>
                      <a:pt x="127" y="2458"/>
                    </a:cubicBezTo>
                    <a:cubicBezTo>
                      <a:pt x="253" y="2584"/>
                      <a:pt x="316" y="2584"/>
                      <a:pt x="473" y="2584"/>
                    </a:cubicBezTo>
                    <a:lnTo>
                      <a:pt x="2049" y="2332"/>
                    </a:lnTo>
                    <a:cubicBezTo>
                      <a:pt x="2238" y="2301"/>
                      <a:pt x="2395" y="2080"/>
                      <a:pt x="2332" y="1860"/>
                    </a:cubicBezTo>
                    <a:lnTo>
                      <a:pt x="2206" y="1545"/>
                    </a:lnTo>
                    <a:cubicBezTo>
                      <a:pt x="2647" y="1450"/>
                      <a:pt x="3057" y="1356"/>
                      <a:pt x="3529" y="1356"/>
                    </a:cubicBezTo>
                    <a:cubicBezTo>
                      <a:pt x="5987" y="1356"/>
                      <a:pt x="8003" y="3372"/>
                      <a:pt x="8003" y="5798"/>
                    </a:cubicBezTo>
                    <a:cubicBezTo>
                      <a:pt x="8003" y="6806"/>
                      <a:pt x="7688" y="7657"/>
                      <a:pt x="7152" y="8413"/>
                    </a:cubicBezTo>
                    <a:cubicBezTo>
                      <a:pt x="7278" y="8444"/>
                      <a:pt x="7404" y="8539"/>
                      <a:pt x="7530" y="8633"/>
                    </a:cubicBezTo>
                    <a:cubicBezTo>
                      <a:pt x="7751" y="8885"/>
                      <a:pt x="7845" y="9232"/>
                      <a:pt x="7751" y="9578"/>
                    </a:cubicBezTo>
                    <a:lnTo>
                      <a:pt x="7593" y="9893"/>
                    </a:lnTo>
                    <a:cubicBezTo>
                      <a:pt x="8633" y="8854"/>
                      <a:pt x="9295" y="7436"/>
                      <a:pt x="9295" y="5861"/>
                    </a:cubicBezTo>
                    <a:cubicBezTo>
                      <a:pt x="9295" y="2616"/>
                      <a:pt x="6648" y="1"/>
                      <a:pt x="34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-34005425" y="3987325"/>
                <a:ext cx="237100" cy="250500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10020" extrusionOk="0">
                    <a:moveTo>
                      <a:pt x="1797" y="1"/>
                    </a:moveTo>
                    <a:lnTo>
                      <a:pt x="1797" y="1"/>
                    </a:lnTo>
                    <a:cubicBezTo>
                      <a:pt x="694" y="1072"/>
                      <a:pt x="1" y="2521"/>
                      <a:pt x="1" y="4191"/>
                    </a:cubicBezTo>
                    <a:cubicBezTo>
                      <a:pt x="64" y="7373"/>
                      <a:pt x="2647" y="10019"/>
                      <a:pt x="5892" y="10019"/>
                    </a:cubicBezTo>
                    <a:cubicBezTo>
                      <a:pt x="6239" y="10019"/>
                      <a:pt x="7972" y="9736"/>
                      <a:pt x="8224" y="9547"/>
                    </a:cubicBezTo>
                    <a:cubicBezTo>
                      <a:pt x="8255" y="9547"/>
                      <a:pt x="8287" y="9484"/>
                      <a:pt x="8350" y="9484"/>
                    </a:cubicBezTo>
                    <a:lnTo>
                      <a:pt x="8507" y="9641"/>
                    </a:lnTo>
                    <a:cubicBezTo>
                      <a:pt x="8576" y="9710"/>
                      <a:pt x="8661" y="9741"/>
                      <a:pt x="8743" y="9741"/>
                    </a:cubicBezTo>
                    <a:cubicBezTo>
                      <a:pt x="8887" y="9741"/>
                      <a:pt x="9023" y="9644"/>
                      <a:pt x="9043" y="9484"/>
                    </a:cubicBezTo>
                    <a:lnTo>
                      <a:pt x="9169" y="9011"/>
                    </a:lnTo>
                    <a:lnTo>
                      <a:pt x="9452" y="7814"/>
                    </a:lnTo>
                    <a:cubicBezTo>
                      <a:pt x="9484" y="7688"/>
                      <a:pt x="9452" y="7562"/>
                      <a:pt x="9358" y="7467"/>
                    </a:cubicBezTo>
                    <a:cubicBezTo>
                      <a:pt x="9278" y="7407"/>
                      <a:pt x="9211" y="7385"/>
                      <a:pt x="9132" y="7385"/>
                    </a:cubicBezTo>
                    <a:cubicBezTo>
                      <a:pt x="9087" y="7385"/>
                      <a:pt x="9037" y="7393"/>
                      <a:pt x="8980" y="7404"/>
                    </a:cubicBezTo>
                    <a:lnTo>
                      <a:pt x="7310" y="7719"/>
                    </a:lnTo>
                    <a:cubicBezTo>
                      <a:pt x="7089" y="7751"/>
                      <a:pt x="6963" y="8034"/>
                      <a:pt x="7089" y="8223"/>
                    </a:cubicBezTo>
                    <a:lnTo>
                      <a:pt x="7184" y="8444"/>
                    </a:lnTo>
                    <a:cubicBezTo>
                      <a:pt x="6774" y="8538"/>
                      <a:pt x="6333" y="8633"/>
                      <a:pt x="5861" y="8633"/>
                    </a:cubicBezTo>
                    <a:cubicBezTo>
                      <a:pt x="3403" y="8633"/>
                      <a:pt x="1419" y="6648"/>
                      <a:pt x="1419" y="4191"/>
                    </a:cubicBezTo>
                    <a:cubicBezTo>
                      <a:pt x="1419" y="3183"/>
                      <a:pt x="1734" y="2269"/>
                      <a:pt x="2269" y="1544"/>
                    </a:cubicBezTo>
                    <a:cubicBezTo>
                      <a:pt x="2143" y="1481"/>
                      <a:pt x="2049" y="1418"/>
                      <a:pt x="1954" y="1292"/>
                    </a:cubicBezTo>
                    <a:cubicBezTo>
                      <a:pt x="1734" y="1009"/>
                      <a:pt x="1639" y="662"/>
                      <a:pt x="1734" y="316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61" name="Google Shape;1761;p35"/>
          <p:cNvGrpSpPr/>
          <p:nvPr/>
        </p:nvGrpSpPr>
        <p:grpSpPr>
          <a:xfrm>
            <a:off x="5972011" y="2866058"/>
            <a:ext cx="1684096" cy="1046391"/>
            <a:chOff x="4479008" y="2149542"/>
            <a:chExt cx="1263072" cy="784793"/>
          </a:xfrm>
        </p:grpSpPr>
        <p:sp>
          <p:nvSpPr>
            <p:cNvPr id="1762" name="Google Shape;1762;p35"/>
            <p:cNvSpPr/>
            <p:nvPr/>
          </p:nvSpPr>
          <p:spPr>
            <a:xfrm>
              <a:off x="5148448" y="2878687"/>
              <a:ext cx="9536" cy="47648"/>
            </a:xfrm>
            <a:custGeom>
              <a:avLst/>
              <a:gdLst/>
              <a:ahLst/>
              <a:cxnLst/>
              <a:rect l="l" t="t" r="r" b="b"/>
              <a:pathLst>
                <a:path w="298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298" y="1489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63" name="Google Shape;1763;p35"/>
            <p:cNvGrpSpPr/>
            <p:nvPr/>
          </p:nvGrpSpPr>
          <p:grpSpPr>
            <a:xfrm>
              <a:off x="5107680" y="2658466"/>
              <a:ext cx="9536" cy="214528"/>
              <a:chOff x="5148448" y="2967078"/>
              <a:chExt cx="9536" cy="214528"/>
            </a:xfrm>
          </p:grpSpPr>
          <p:sp>
            <p:nvSpPr>
              <p:cNvPr id="1764" name="Google Shape;1764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74" name="Google Shape;1774;p35"/>
            <p:cNvSpPr/>
            <p:nvPr/>
          </p:nvSpPr>
          <p:spPr>
            <a:xfrm>
              <a:off x="4479008" y="2582271"/>
              <a:ext cx="1263072" cy="352064"/>
            </a:xfrm>
            <a:custGeom>
              <a:avLst/>
              <a:gdLst/>
              <a:ahLst/>
              <a:cxnLst/>
              <a:rect l="l" t="t" r="r" b="b"/>
              <a:pathLst>
                <a:path w="39471" h="11002" extrusionOk="0">
                  <a:moveTo>
                    <a:pt x="1227" y="1"/>
                  </a:moveTo>
                  <a:cubicBezTo>
                    <a:pt x="465" y="1"/>
                    <a:pt x="1" y="858"/>
                    <a:pt x="418" y="1501"/>
                  </a:cubicBezTo>
                  <a:lnTo>
                    <a:pt x="6359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2" y="11002"/>
                  </a:lnTo>
                  <a:cubicBezTo>
                    <a:pt x="39006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4" y="167"/>
                    <a:pt x="32624" y="1"/>
                    <a:pt x="32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Lecturer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75" name="Google Shape;1775;p35"/>
            <p:cNvGrpSpPr/>
            <p:nvPr/>
          </p:nvGrpSpPr>
          <p:grpSpPr>
            <a:xfrm>
              <a:off x="4933721" y="2149542"/>
              <a:ext cx="353645" cy="356527"/>
              <a:chOff x="-31452725" y="3191825"/>
              <a:chExt cx="291450" cy="29382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31314900" y="3278475"/>
                <a:ext cx="1032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725" extrusionOk="0">
                    <a:moveTo>
                      <a:pt x="1" y="0"/>
                    </a:moveTo>
                    <a:lnTo>
                      <a:pt x="1" y="725"/>
                    </a:lnTo>
                    <a:lnTo>
                      <a:pt x="4128" y="725"/>
                    </a:ln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31367675" y="3227275"/>
                <a:ext cx="206400" cy="221350"/>
              </a:xfrm>
              <a:custGeom>
                <a:avLst/>
                <a:gdLst/>
                <a:ahLst/>
                <a:cxnLst/>
                <a:rect l="l" t="t" r="r" b="b"/>
                <a:pathLst>
                  <a:path w="8256" h="8854" extrusionOk="0">
                    <a:moveTo>
                      <a:pt x="6554" y="1387"/>
                    </a:moveTo>
                    <a:cubicBezTo>
                      <a:pt x="6743" y="1387"/>
                      <a:pt x="6901" y="1544"/>
                      <a:pt x="6901" y="1733"/>
                    </a:cubicBezTo>
                    <a:lnTo>
                      <a:pt x="6901" y="3119"/>
                    </a:lnTo>
                    <a:cubicBezTo>
                      <a:pt x="6901" y="3309"/>
                      <a:pt x="6743" y="3466"/>
                      <a:pt x="6554" y="3466"/>
                    </a:cubicBezTo>
                    <a:lnTo>
                      <a:pt x="1734" y="3466"/>
                    </a:lnTo>
                    <a:cubicBezTo>
                      <a:pt x="1545" y="3466"/>
                      <a:pt x="1387" y="3309"/>
                      <a:pt x="1387" y="3119"/>
                    </a:cubicBezTo>
                    <a:lnTo>
                      <a:pt x="1387" y="1733"/>
                    </a:lnTo>
                    <a:cubicBezTo>
                      <a:pt x="1387" y="1544"/>
                      <a:pt x="1545" y="1387"/>
                      <a:pt x="1734" y="1387"/>
                    </a:cubicBezTo>
                    <a:close/>
                    <a:moveTo>
                      <a:pt x="2427" y="4096"/>
                    </a:moveTo>
                    <a:cubicBezTo>
                      <a:pt x="2616" y="4096"/>
                      <a:pt x="2773" y="4254"/>
                      <a:pt x="2773" y="4443"/>
                    </a:cubicBezTo>
                    <a:cubicBezTo>
                      <a:pt x="2773" y="4663"/>
                      <a:pt x="2616" y="4821"/>
                      <a:pt x="2427" y="4821"/>
                    </a:cubicBezTo>
                    <a:lnTo>
                      <a:pt x="1734" y="4821"/>
                    </a:lnTo>
                    <a:cubicBezTo>
                      <a:pt x="1545" y="4821"/>
                      <a:pt x="1387" y="4663"/>
                      <a:pt x="1387" y="4443"/>
                    </a:cubicBezTo>
                    <a:cubicBezTo>
                      <a:pt x="1387" y="4254"/>
                      <a:pt x="1545" y="4096"/>
                      <a:pt x="1734" y="4096"/>
                    </a:cubicBezTo>
                    <a:close/>
                    <a:moveTo>
                      <a:pt x="4475" y="4096"/>
                    </a:moveTo>
                    <a:cubicBezTo>
                      <a:pt x="4664" y="4096"/>
                      <a:pt x="4821" y="4254"/>
                      <a:pt x="4821" y="4443"/>
                    </a:cubicBezTo>
                    <a:cubicBezTo>
                      <a:pt x="4821" y="4663"/>
                      <a:pt x="4664" y="4821"/>
                      <a:pt x="4475" y="4821"/>
                    </a:cubicBezTo>
                    <a:lnTo>
                      <a:pt x="3782" y="4821"/>
                    </a:lnTo>
                    <a:cubicBezTo>
                      <a:pt x="3593" y="4821"/>
                      <a:pt x="3435" y="4663"/>
                      <a:pt x="3435" y="4443"/>
                    </a:cubicBezTo>
                    <a:cubicBezTo>
                      <a:pt x="3435" y="4254"/>
                      <a:pt x="3593" y="4096"/>
                      <a:pt x="3782" y="4096"/>
                    </a:cubicBezTo>
                    <a:close/>
                    <a:moveTo>
                      <a:pt x="6554" y="4096"/>
                    </a:moveTo>
                    <a:cubicBezTo>
                      <a:pt x="6743" y="4096"/>
                      <a:pt x="6901" y="4254"/>
                      <a:pt x="6901" y="4443"/>
                    </a:cubicBezTo>
                    <a:cubicBezTo>
                      <a:pt x="6901" y="4663"/>
                      <a:pt x="6743" y="4821"/>
                      <a:pt x="6554" y="4821"/>
                    </a:cubicBezTo>
                    <a:lnTo>
                      <a:pt x="5892" y="4821"/>
                    </a:lnTo>
                    <a:cubicBezTo>
                      <a:pt x="5672" y="4821"/>
                      <a:pt x="5514" y="4663"/>
                      <a:pt x="5514" y="4443"/>
                    </a:cubicBezTo>
                    <a:cubicBezTo>
                      <a:pt x="5514" y="4254"/>
                      <a:pt x="5672" y="4096"/>
                      <a:pt x="5892" y="4096"/>
                    </a:cubicBezTo>
                    <a:close/>
                    <a:moveTo>
                      <a:pt x="2427" y="5482"/>
                    </a:moveTo>
                    <a:cubicBezTo>
                      <a:pt x="2616" y="5482"/>
                      <a:pt x="2773" y="5640"/>
                      <a:pt x="2773" y="5829"/>
                    </a:cubicBezTo>
                    <a:cubicBezTo>
                      <a:pt x="2773" y="6018"/>
                      <a:pt x="2616" y="6175"/>
                      <a:pt x="2427" y="6175"/>
                    </a:cubicBezTo>
                    <a:lnTo>
                      <a:pt x="1734" y="6175"/>
                    </a:lnTo>
                    <a:cubicBezTo>
                      <a:pt x="1545" y="6175"/>
                      <a:pt x="1387" y="6018"/>
                      <a:pt x="1387" y="5829"/>
                    </a:cubicBezTo>
                    <a:cubicBezTo>
                      <a:pt x="1387" y="5640"/>
                      <a:pt x="1545" y="5482"/>
                      <a:pt x="1734" y="5482"/>
                    </a:cubicBezTo>
                    <a:close/>
                    <a:moveTo>
                      <a:pt x="4475" y="5482"/>
                    </a:moveTo>
                    <a:cubicBezTo>
                      <a:pt x="4664" y="5482"/>
                      <a:pt x="4821" y="5640"/>
                      <a:pt x="4821" y="5829"/>
                    </a:cubicBezTo>
                    <a:cubicBezTo>
                      <a:pt x="4821" y="6018"/>
                      <a:pt x="4664" y="6175"/>
                      <a:pt x="4475" y="6175"/>
                    </a:cubicBezTo>
                    <a:lnTo>
                      <a:pt x="3782" y="6175"/>
                    </a:lnTo>
                    <a:cubicBezTo>
                      <a:pt x="3593" y="6175"/>
                      <a:pt x="3435" y="6018"/>
                      <a:pt x="3435" y="5829"/>
                    </a:cubicBezTo>
                    <a:cubicBezTo>
                      <a:pt x="3435" y="5640"/>
                      <a:pt x="3593" y="5482"/>
                      <a:pt x="3782" y="5482"/>
                    </a:cubicBezTo>
                    <a:close/>
                    <a:moveTo>
                      <a:pt x="6554" y="5482"/>
                    </a:moveTo>
                    <a:cubicBezTo>
                      <a:pt x="6743" y="5482"/>
                      <a:pt x="6901" y="5640"/>
                      <a:pt x="6901" y="5829"/>
                    </a:cubicBezTo>
                    <a:cubicBezTo>
                      <a:pt x="6901" y="6018"/>
                      <a:pt x="6743" y="6175"/>
                      <a:pt x="6554" y="6175"/>
                    </a:cubicBezTo>
                    <a:lnTo>
                      <a:pt x="5892" y="6175"/>
                    </a:lnTo>
                    <a:cubicBezTo>
                      <a:pt x="5672" y="6175"/>
                      <a:pt x="5514" y="6018"/>
                      <a:pt x="5514" y="5829"/>
                    </a:cubicBezTo>
                    <a:cubicBezTo>
                      <a:pt x="5514" y="5640"/>
                      <a:pt x="5672" y="5482"/>
                      <a:pt x="5892" y="5482"/>
                    </a:cubicBezTo>
                    <a:close/>
                    <a:moveTo>
                      <a:pt x="2427" y="6869"/>
                    </a:moveTo>
                    <a:cubicBezTo>
                      <a:pt x="2616" y="6869"/>
                      <a:pt x="2773" y="7026"/>
                      <a:pt x="2773" y="7215"/>
                    </a:cubicBezTo>
                    <a:cubicBezTo>
                      <a:pt x="2773" y="7404"/>
                      <a:pt x="2616" y="7562"/>
                      <a:pt x="2427" y="7562"/>
                    </a:cubicBezTo>
                    <a:lnTo>
                      <a:pt x="1734" y="7562"/>
                    </a:lnTo>
                    <a:cubicBezTo>
                      <a:pt x="1545" y="7562"/>
                      <a:pt x="1387" y="7404"/>
                      <a:pt x="1387" y="7215"/>
                    </a:cubicBezTo>
                    <a:cubicBezTo>
                      <a:pt x="1387" y="7026"/>
                      <a:pt x="1545" y="6869"/>
                      <a:pt x="1734" y="6869"/>
                    </a:cubicBezTo>
                    <a:close/>
                    <a:moveTo>
                      <a:pt x="4475" y="6869"/>
                    </a:moveTo>
                    <a:cubicBezTo>
                      <a:pt x="4664" y="6869"/>
                      <a:pt x="4821" y="7026"/>
                      <a:pt x="4821" y="7215"/>
                    </a:cubicBezTo>
                    <a:cubicBezTo>
                      <a:pt x="4821" y="7404"/>
                      <a:pt x="4664" y="7562"/>
                      <a:pt x="4475" y="7562"/>
                    </a:cubicBezTo>
                    <a:lnTo>
                      <a:pt x="3782" y="7562"/>
                    </a:lnTo>
                    <a:cubicBezTo>
                      <a:pt x="3593" y="7562"/>
                      <a:pt x="3435" y="7404"/>
                      <a:pt x="3435" y="7215"/>
                    </a:cubicBezTo>
                    <a:cubicBezTo>
                      <a:pt x="3435" y="7026"/>
                      <a:pt x="3593" y="6869"/>
                      <a:pt x="3782" y="6869"/>
                    </a:cubicBezTo>
                    <a:close/>
                    <a:moveTo>
                      <a:pt x="6554" y="6869"/>
                    </a:moveTo>
                    <a:cubicBezTo>
                      <a:pt x="6743" y="6869"/>
                      <a:pt x="6901" y="7026"/>
                      <a:pt x="6901" y="7215"/>
                    </a:cubicBezTo>
                    <a:cubicBezTo>
                      <a:pt x="6901" y="7404"/>
                      <a:pt x="6743" y="7562"/>
                      <a:pt x="6554" y="7562"/>
                    </a:cubicBezTo>
                    <a:lnTo>
                      <a:pt x="5892" y="7562"/>
                    </a:lnTo>
                    <a:cubicBezTo>
                      <a:pt x="5672" y="7562"/>
                      <a:pt x="5514" y="7404"/>
                      <a:pt x="5514" y="7215"/>
                    </a:cubicBezTo>
                    <a:cubicBezTo>
                      <a:pt x="5514" y="7026"/>
                      <a:pt x="5672" y="6869"/>
                      <a:pt x="5892" y="6869"/>
                    </a:cubicBezTo>
                    <a:close/>
                    <a:moveTo>
                      <a:pt x="694" y="1"/>
                    </a:moveTo>
                    <a:lnTo>
                      <a:pt x="694" y="95"/>
                    </a:lnTo>
                    <a:cubicBezTo>
                      <a:pt x="694" y="631"/>
                      <a:pt x="442" y="1198"/>
                      <a:pt x="64" y="1576"/>
                    </a:cubicBezTo>
                    <a:lnTo>
                      <a:pt x="1" y="1607"/>
                    </a:lnTo>
                    <a:lnTo>
                      <a:pt x="1" y="5860"/>
                    </a:lnTo>
                    <a:lnTo>
                      <a:pt x="64" y="5923"/>
                    </a:lnTo>
                    <a:cubicBezTo>
                      <a:pt x="442" y="6301"/>
                      <a:pt x="694" y="6869"/>
                      <a:pt x="694" y="7404"/>
                    </a:cubicBezTo>
                    <a:cubicBezTo>
                      <a:pt x="694" y="7971"/>
                      <a:pt x="442" y="8475"/>
                      <a:pt x="95" y="8853"/>
                    </a:cubicBezTo>
                    <a:lnTo>
                      <a:pt x="7184" y="8853"/>
                    </a:lnTo>
                    <a:cubicBezTo>
                      <a:pt x="7720" y="8853"/>
                      <a:pt x="8192" y="8381"/>
                      <a:pt x="8192" y="7845"/>
                    </a:cubicBezTo>
                    <a:lnTo>
                      <a:pt x="8192" y="946"/>
                    </a:lnTo>
                    <a:cubicBezTo>
                      <a:pt x="8255" y="473"/>
                      <a:pt x="7814" y="1"/>
                      <a:pt x="7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31452725" y="3191825"/>
                <a:ext cx="86650" cy="2591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66" extrusionOk="0">
                    <a:moveTo>
                      <a:pt x="1450" y="1"/>
                    </a:moveTo>
                    <a:cubicBezTo>
                      <a:pt x="662" y="1"/>
                      <a:pt x="0" y="662"/>
                      <a:pt x="0" y="1450"/>
                    </a:cubicBezTo>
                    <a:cubicBezTo>
                      <a:pt x="0" y="1860"/>
                      <a:pt x="158" y="2206"/>
                      <a:pt x="410" y="2490"/>
                    </a:cubicBezTo>
                    <a:lnTo>
                      <a:pt x="694" y="2773"/>
                    </a:lnTo>
                    <a:lnTo>
                      <a:pt x="694" y="7593"/>
                    </a:lnTo>
                    <a:lnTo>
                      <a:pt x="410" y="7877"/>
                    </a:lnTo>
                    <a:cubicBezTo>
                      <a:pt x="158" y="8161"/>
                      <a:pt x="0" y="8507"/>
                      <a:pt x="0" y="8917"/>
                    </a:cubicBezTo>
                    <a:cubicBezTo>
                      <a:pt x="0" y="9704"/>
                      <a:pt x="662" y="10366"/>
                      <a:pt x="1450" y="10366"/>
                    </a:cubicBezTo>
                    <a:lnTo>
                      <a:pt x="1985" y="10366"/>
                    </a:lnTo>
                    <a:cubicBezTo>
                      <a:pt x="2773" y="10366"/>
                      <a:pt x="3466" y="9704"/>
                      <a:pt x="3466" y="8917"/>
                    </a:cubicBezTo>
                    <a:cubicBezTo>
                      <a:pt x="3466" y="8507"/>
                      <a:pt x="3308" y="8161"/>
                      <a:pt x="3025" y="7877"/>
                    </a:cubicBezTo>
                    <a:lnTo>
                      <a:pt x="2741" y="7593"/>
                    </a:lnTo>
                    <a:lnTo>
                      <a:pt x="2741" y="2773"/>
                    </a:lnTo>
                    <a:lnTo>
                      <a:pt x="3025" y="2490"/>
                    </a:lnTo>
                    <a:cubicBezTo>
                      <a:pt x="3308" y="2206"/>
                      <a:pt x="3466" y="1860"/>
                      <a:pt x="3466" y="1450"/>
                    </a:cubicBezTo>
                    <a:cubicBezTo>
                      <a:pt x="3466" y="662"/>
                      <a:pt x="2773" y="1"/>
                      <a:pt x="19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31409400" y="3468275"/>
                <a:ext cx="929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695" extrusionOk="0">
                    <a:moveTo>
                      <a:pt x="0" y="1"/>
                    </a:moveTo>
                    <a:cubicBezTo>
                      <a:pt x="0" y="379"/>
                      <a:pt x="315" y="694"/>
                      <a:pt x="662" y="694"/>
                    </a:cubicBezTo>
                    <a:lnTo>
                      <a:pt x="3056" y="694"/>
                    </a:lnTo>
                    <a:cubicBezTo>
                      <a:pt x="3466" y="694"/>
                      <a:pt x="3718" y="379"/>
                      <a:pt x="3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1" name="Google Shape;1781;p35"/>
          <p:cNvGrpSpPr/>
          <p:nvPr/>
        </p:nvGrpSpPr>
        <p:grpSpPr>
          <a:xfrm>
            <a:off x="9153108" y="3443032"/>
            <a:ext cx="2358381" cy="469419"/>
            <a:chOff x="6864832" y="2582271"/>
            <a:chExt cx="1768786" cy="352064"/>
          </a:xfrm>
        </p:grpSpPr>
        <p:grpSp>
          <p:nvGrpSpPr>
            <p:cNvPr id="1782" name="Google Shape;1782;p35"/>
            <p:cNvGrpSpPr/>
            <p:nvPr/>
          </p:nvGrpSpPr>
          <p:grpSpPr>
            <a:xfrm>
              <a:off x="7484544" y="2658466"/>
              <a:ext cx="9536" cy="214528"/>
              <a:chOff x="5148448" y="2967078"/>
              <a:chExt cx="9536" cy="214528"/>
            </a:xfrm>
          </p:grpSpPr>
          <p:sp>
            <p:nvSpPr>
              <p:cNvPr id="1783" name="Google Shape;1783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93" name="Google Shape;1793;p35"/>
            <p:cNvSpPr/>
            <p:nvPr/>
          </p:nvSpPr>
          <p:spPr>
            <a:xfrm>
              <a:off x="7524736" y="2878687"/>
              <a:ext cx="4992" cy="47648"/>
            </a:xfrm>
            <a:custGeom>
              <a:avLst/>
              <a:gdLst/>
              <a:ahLst/>
              <a:cxnLst/>
              <a:rect l="l" t="t" r="r" b="b"/>
              <a:pathLst>
                <a:path w="156" h="1489" extrusionOk="0">
                  <a:moveTo>
                    <a:pt x="0" y="1"/>
                  </a:moveTo>
                  <a:lnTo>
                    <a:pt x="0" y="1489"/>
                  </a:lnTo>
                  <a:lnTo>
                    <a:pt x="155" y="1489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6864832" y="2582271"/>
              <a:ext cx="1768786" cy="352064"/>
            </a:xfrm>
            <a:custGeom>
              <a:avLst/>
              <a:gdLst/>
              <a:ahLst/>
              <a:cxnLst/>
              <a:rect l="l" t="t" r="r" b="b"/>
              <a:pathLst>
                <a:path w="38911" h="11002" extrusionOk="0">
                  <a:moveTo>
                    <a:pt x="1834" y="1"/>
                  </a:moveTo>
                  <a:cubicBezTo>
                    <a:pt x="691" y="1"/>
                    <a:pt x="1" y="1274"/>
                    <a:pt x="632" y="2239"/>
                  </a:cubicBezTo>
                  <a:lnTo>
                    <a:pt x="5930" y="10347"/>
                  </a:lnTo>
                  <a:cubicBezTo>
                    <a:pt x="6204" y="10752"/>
                    <a:pt x="6656" y="11002"/>
                    <a:pt x="7145" y="11002"/>
                  </a:cubicBezTo>
                  <a:lnTo>
                    <a:pt x="37065" y="11002"/>
                  </a:lnTo>
                  <a:cubicBezTo>
                    <a:pt x="38208" y="11002"/>
                    <a:pt x="38910" y="9716"/>
                    <a:pt x="38268" y="8752"/>
                  </a:cubicBezTo>
                  <a:lnTo>
                    <a:pt x="32969" y="655"/>
                  </a:lnTo>
                  <a:cubicBezTo>
                    <a:pt x="32695" y="251"/>
                    <a:pt x="32243" y="1"/>
                    <a:pt x="31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Associate Professor/ Freelancer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05" name="Google Shape;1805;p35"/>
          <p:cNvGrpSpPr/>
          <p:nvPr/>
        </p:nvGrpSpPr>
        <p:grpSpPr>
          <a:xfrm>
            <a:off x="1218687" y="3443029"/>
            <a:ext cx="1684053" cy="1023697"/>
            <a:chOff x="914016" y="2582271"/>
            <a:chExt cx="1263040" cy="767773"/>
          </a:xfrm>
        </p:grpSpPr>
        <p:grpSp>
          <p:nvGrpSpPr>
            <p:cNvPr id="1806" name="Google Shape;1806;p35"/>
            <p:cNvGrpSpPr/>
            <p:nvPr/>
          </p:nvGrpSpPr>
          <p:grpSpPr>
            <a:xfrm rot="10800000">
              <a:off x="1538864" y="2635598"/>
              <a:ext cx="9536" cy="214528"/>
              <a:chOff x="5148448" y="2967078"/>
              <a:chExt cx="9536" cy="214528"/>
            </a:xfrm>
          </p:grpSpPr>
          <p:sp>
            <p:nvSpPr>
              <p:cNvPr id="1807" name="Google Shape;1807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17" name="Google Shape;1817;p35"/>
            <p:cNvSpPr/>
            <p:nvPr/>
          </p:nvSpPr>
          <p:spPr>
            <a:xfrm>
              <a:off x="1538464" y="2587999"/>
              <a:ext cx="14112" cy="43072"/>
            </a:xfrm>
            <a:custGeom>
              <a:avLst/>
              <a:gdLst/>
              <a:ahLst/>
              <a:cxnLst/>
              <a:rect l="l" t="t" r="r" b="b"/>
              <a:pathLst>
                <a:path w="441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91401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BSc Computer Engineering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19" name="Google Shape;1819;p35"/>
            <p:cNvGrpSpPr/>
            <p:nvPr/>
          </p:nvGrpSpPr>
          <p:grpSpPr>
            <a:xfrm>
              <a:off x="1378330" y="3014327"/>
              <a:ext cx="344089" cy="335717"/>
              <a:chOff x="-35831925" y="3561025"/>
              <a:chExt cx="283575" cy="276675"/>
            </a:xfrm>
          </p:grpSpPr>
          <p:sp>
            <p:nvSpPr>
              <p:cNvPr id="1821" name="Google Shape;1821;p35"/>
              <p:cNvSpPr/>
              <p:nvPr/>
            </p:nvSpPr>
            <p:spPr>
              <a:xfrm>
                <a:off x="-35621625" y="3694325"/>
                <a:ext cx="732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5735" extrusionOk="0">
                    <a:moveTo>
                      <a:pt x="2931" y="1"/>
                    </a:moveTo>
                    <a:lnTo>
                      <a:pt x="1" y="2899"/>
                    </a:lnTo>
                    <a:lnTo>
                      <a:pt x="2805" y="5735"/>
                    </a:lnTo>
                    <a:cubicBezTo>
                      <a:pt x="2868" y="5609"/>
                      <a:pt x="2931" y="5451"/>
                      <a:pt x="2931" y="5294"/>
                    </a:cubicBez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-35831925" y="3635275"/>
                <a:ext cx="41775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3403" extrusionOk="0">
                    <a:moveTo>
                      <a:pt x="1671" y="0"/>
                    </a:moveTo>
                    <a:lnTo>
                      <a:pt x="1" y="1701"/>
                    </a:lnTo>
                    <a:lnTo>
                      <a:pt x="1671" y="3403"/>
                    </a:lnTo>
                    <a:lnTo>
                      <a:pt x="16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35"/>
              <p:cNvSpPr/>
              <p:nvPr/>
            </p:nvSpPr>
            <p:spPr>
              <a:xfrm>
                <a:off x="-35601150" y="3635275"/>
                <a:ext cx="433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403" extrusionOk="0">
                    <a:moveTo>
                      <a:pt x="1" y="0"/>
                    </a:moveTo>
                    <a:lnTo>
                      <a:pt x="1" y="3403"/>
                    </a:lnTo>
                    <a:lnTo>
                      <a:pt x="1734" y="17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-35750000" y="3561025"/>
                <a:ext cx="1110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427" extrusionOk="0">
                    <a:moveTo>
                      <a:pt x="2182" y="1"/>
                    </a:moveTo>
                    <a:cubicBezTo>
                      <a:pt x="1686" y="1"/>
                      <a:pt x="1198" y="182"/>
                      <a:pt x="851" y="544"/>
                    </a:cubicBezTo>
                    <a:lnTo>
                      <a:pt x="0" y="1426"/>
                    </a:lnTo>
                    <a:lnTo>
                      <a:pt x="4443" y="1426"/>
                    </a:lnTo>
                    <a:lnTo>
                      <a:pt x="3560" y="544"/>
                    </a:lnTo>
                    <a:cubicBezTo>
                      <a:pt x="3182" y="182"/>
                      <a:pt x="2678" y="1"/>
                      <a:pt x="2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28" name="Google Shape;1828;p35"/>
          <p:cNvGrpSpPr/>
          <p:nvPr/>
        </p:nvGrpSpPr>
        <p:grpSpPr>
          <a:xfrm>
            <a:off x="4387584" y="3443029"/>
            <a:ext cx="1684053" cy="1050156"/>
            <a:chOff x="3290688" y="2582271"/>
            <a:chExt cx="1263040" cy="787617"/>
          </a:xfrm>
        </p:grpSpPr>
        <p:grpSp>
          <p:nvGrpSpPr>
            <p:cNvPr id="1829" name="Google Shape;1829;p35"/>
            <p:cNvGrpSpPr/>
            <p:nvPr/>
          </p:nvGrpSpPr>
          <p:grpSpPr>
            <a:xfrm rot="10800000">
              <a:off x="3915536" y="2635598"/>
              <a:ext cx="9536" cy="214528"/>
              <a:chOff x="5148448" y="2967078"/>
              <a:chExt cx="9536" cy="214528"/>
            </a:xfrm>
          </p:grpSpPr>
          <p:sp>
            <p:nvSpPr>
              <p:cNvPr id="1830" name="Google Shape;1830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40" name="Google Shape;1840;p35"/>
            <p:cNvSpPr/>
            <p:nvPr/>
          </p:nvSpPr>
          <p:spPr>
            <a:xfrm>
              <a:off x="3914752" y="2587999"/>
              <a:ext cx="14528" cy="43072"/>
            </a:xfrm>
            <a:custGeom>
              <a:avLst/>
              <a:gdLst/>
              <a:ahLst/>
              <a:cxnLst/>
              <a:rect l="l" t="t" r="r" b="b"/>
              <a:pathLst>
                <a:path w="454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453" y="1346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290688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MBA Management</a:t>
              </a:r>
              <a:endPara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42" name="Google Shape;1842;p35"/>
            <p:cNvGrpSpPr/>
            <p:nvPr/>
          </p:nvGrpSpPr>
          <p:grpSpPr>
            <a:xfrm>
              <a:off x="3743004" y="3014331"/>
              <a:ext cx="358408" cy="355557"/>
              <a:chOff x="-32174975" y="3192625"/>
              <a:chExt cx="295375" cy="293025"/>
            </a:xfrm>
          </p:grpSpPr>
          <p:sp>
            <p:nvSpPr>
              <p:cNvPr id="1843" name="Google Shape;1843;p35"/>
              <p:cNvSpPr/>
              <p:nvPr/>
            </p:nvSpPr>
            <p:spPr>
              <a:xfrm>
                <a:off x="-32171050" y="3279250"/>
                <a:ext cx="29145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145" extrusionOk="0">
                    <a:moveTo>
                      <a:pt x="5829" y="694"/>
                    </a:moveTo>
                    <a:cubicBezTo>
                      <a:pt x="7184" y="694"/>
                      <a:pt x="8255" y="1734"/>
                      <a:pt x="8255" y="3088"/>
                    </a:cubicBezTo>
                    <a:cubicBezTo>
                      <a:pt x="8255" y="4412"/>
                      <a:pt x="7153" y="5483"/>
                      <a:pt x="5829" y="5483"/>
                    </a:cubicBezTo>
                    <a:cubicBezTo>
                      <a:pt x="4506" y="5483"/>
                      <a:pt x="3435" y="4412"/>
                      <a:pt x="3435" y="3088"/>
                    </a:cubicBezTo>
                    <a:cubicBezTo>
                      <a:pt x="3435" y="1734"/>
                      <a:pt x="4506" y="694"/>
                      <a:pt x="5829" y="694"/>
                    </a:cubicBezTo>
                    <a:close/>
                    <a:moveTo>
                      <a:pt x="1" y="1"/>
                    </a:moveTo>
                    <a:lnTo>
                      <a:pt x="1" y="6144"/>
                    </a:lnTo>
                    <a:lnTo>
                      <a:pt x="11658" y="6144"/>
                    </a:lnTo>
                    <a:lnTo>
                      <a:pt x="116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-32067075" y="3313925"/>
                <a:ext cx="843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403" extrusionOk="0">
                    <a:moveTo>
                      <a:pt x="1670" y="662"/>
                    </a:moveTo>
                    <a:cubicBezTo>
                      <a:pt x="1891" y="662"/>
                      <a:pt x="2048" y="819"/>
                      <a:pt x="2048" y="1040"/>
                    </a:cubicBezTo>
                    <a:lnTo>
                      <a:pt x="2048" y="1386"/>
                    </a:lnTo>
                    <a:lnTo>
                      <a:pt x="2395" y="1386"/>
                    </a:lnTo>
                    <a:cubicBezTo>
                      <a:pt x="2584" y="1386"/>
                      <a:pt x="2741" y="1544"/>
                      <a:pt x="2741" y="1733"/>
                    </a:cubicBezTo>
                    <a:cubicBezTo>
                      <a:pt x="2710" y="1890"/>
                      <a:pt x="2552" y="2048"/>
                      <a:pt x="2363" y="2048"/>
                    </a:cubicBezTo>
                    <a:lnTo>
                      <a:pt x="1670" y="2048"/>
                    </a:lnTo>
                    <a:cubicBezTo>
                      <a:pt x="1481" y="2048"/>
                      <a:pt x="1324" y="1890"/>
                      <a:pt x="1324" y="1701"/>
                    </a:cubicBezTo>
                    <a:lnTo>
                      <a:pt x="1324" y="1040"/>
                    </a:lnTo>
                    <a:cubicBezTo>
                      <a:pt x="1324" y="819"/>
                      <a:pt x="1481" y="662"/>
                      <a:pt x="1670" y="662"/>
                    </a:cubicBezTo>
                    <a:close/>
                    <a:moveTo>
                      <a:pt x="1670" y="0"/>
                    </a:moveTo>
                    <a:cubicBezTo>
                      <a:pt x="725" y="0"/>
                      <a:pt x="1" y="756"/>
                      <a:pt x="1" y="1701"/>
                    </a:cubicBezTo>
                    <a:cubicBezTo>
                      <a:pt x="1" y="2646"/>
                      <a:pt x="725" y="3403"/>
                      <a:pt x="1670" y="3403"/>
                    </a:cubicBezTo>
                    <a:cubicBezTo>
                      <a:pt x="2615" y="3403"/>
                      <a:pt x="3372" y="2646"/>
                      <a:pt x="3372" y="1701"/>
                    </a:cubicBezTo>
                    <a:cubicBezTo>
                      <a:pt x="3372" y="756"/>
                      <a:pt x="2615" y="0"/>
                      <a:pt x="16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-32171050" y="3450950"/>
                <a:ext cx="2914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388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15"/>
                      <a:pt x="442" y="1387"/>
                      <a:pt x="1041" y="1387"/>
                    </a:cubicBezTo>
                    <a:lnTo>
                      <a:pt x="10650" y="1387"/>
                    </a:lnTo>
                    <a:cubicBezTo>
                      <a:pt x="11217" y="1387"/>
                      <a:pt x="11658" y="915"/>
                      <a:pt x="11658" y="347"/>
                    </a:cubicBezTo>
                    <a:lnTo>
                      <a:pt x="116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-32174975" y="3192625"/>
                <a:ext cx="29537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2805" extrusionOk="0">
                    <a:moveTo>
                      <a:pt x="1733" y="0"/>
                    </a:moveTo>
                    <a:cubicBezTo>
                      <a:pt x="1544" y="0"/>
                      <a:pt x="1387" y="158"/>
                      <a:pt x="1387" y="378"/>
                    </a:cubicBezTo>
                    <a:lnTo>
                      <a:pt x="1387" y="725"/>
                    </a:lnTo>
                    <a:lnTo>
                      <a:pt x="1040" y="725"/>
                    </a:lnTo>
                    <a:cubicBezTo>
                      <a:pt x="473" y="725"/>
                      <a:pt x="0" y="1197"/>
                      <a:pt x="0" y="1733"/>
                    </a:cubicBezTo>
                    <a:lnTo>
                      <a:pt x="0" y="2804"/>
                    </a:lnTo>
                    <a:lnTo>
                      <a:pt x="11657" y="2804"/>
                    </a:lnTo>
                    <a:lnTo>
                      <a:pt x="11657" y="1733"/>
                    </a:lnTo>
                    <a:lnTo>
                      <a:pt x="11815" y="1733"/>
                    </a:lnTo>
                    <a:cubicBezTo>
                      <a:pt x="11815" y="1197"/>
                      <a:pt x="11374" y="725"/>
                      <a:pt x="10807" y="725"/>
                    </a:cubicBezTo>
                    <a:lnTo>
                      <a:pt x="10460" y="725"/>
                    </a:lnTo>
                    <a:lnTo>
                      <a:pt x="10460" y="378"/>
                    </a:lnTo>
                    <a:cubicBezTo>
                      <a:pt x="10460" y="158"/>
                      <a:pt x="10303" y="0"/>
                      <a:pt x="10082" y="0"/>
                    </a:cubicBezTo>
                    <a:cubicBezTo>
                      <a:pt x="9893" y="0"/>
                      <a:pt x="9735" y="158"/>
                      <a:pt x="9735" y="378"/>
                    </a:cubicBezTo>
                    <a:lnTo>
                      <a:pt x="9735" y="725"/>
                    </a:lnTo>
                    <a:lnTo>
                      <a:pt x="8349" y="725"/>
                    </a:lnTo>
                    <a:lnTo>
                      <a:pt x="8349" y="378"/>
                    </a:lnTo>
                    <a:cubicBezTo>
                      <a:pt x="8349" y="158"/>
                      <a:pt x="8192" y="0"/>
                      <a:pt x="8003" y="0"/>
                    </a:cubicBezTo>
                    <a:cubicBezTo>
                      <a:pt x="7814" y="0"/>
                      <a:pt x="7656" y="158"/>
                      <a:pt x="7656" y="378"/>
                    </a:cubicBezTo>
                    <a:lnTo>
                      <a:pt x="7656" y="725"/>
                    </a:lnTo>
                    <a:lnTo>
                      <a:pt x="6270" y="725"/>
                    </a:lnTo>
                    <a:lnTo>
                      <a:pt x="6270" y="378"/>
                    </a:lnTo>
                    <a:cubicBezTo>
                      <a:pt x="6270" y="158"/>
                      <a:pt x="6112" y="0"/>
                      <a:pt x="5923" y="0"/>
                    </a:cubicBezTo>
                    <a:cubicBezTo>
                      <a:pt x="5734" y="0"/>
                      <a:pt x="5577" y="158"/>
                      <a:pt x="5577" y="378"/>
                    </a:cubicBezTo>
                    <a:lnTo>
                      <a:pt x="5577" y="725"/>
                    </a:lnTo>
                    <a:lnTo>
                      <a:pt x="4191" y="725"/>
                    </a:lnTo>
                    <a:lnTo>
                      <a:pt x="4191" y="378"/>
                    </a:lnTo>
                    <a:cubicBezTo>
                      <a:pt x="4191" y="158"/>
                      <a:pt x="4033" y="0"/>
                      <a:pt x="3844" y="0"/>
                    </a:cubicBezTo>
                    <a:cubicBezTo>
                      <a:pt x="3623" y="0"/>
                      <a:pt x="3466" y="158"/>
                      <a:pt x="3466" y="378"/>
                    </a:cubicBezTo>
                    <a:lnTo>
                      <a:pt x="3466" y="725"/>
                    </a:lnTo>
                    <a:lnTo>
                      <a:pt x="2111" y="725"/>
                    </a:lnTo>
                    <a:lnTo>
                      <a:pt x="2111" y="378"/>
                    </a:lnTo>
                    <a:cubicBezTo>
                      <a:pt x="2111" y="158"/>
                      <a:pt x="1954" y="0"/>
                      <a:pt x="1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48" name="Google Shape;1848;p35"/>
          <p:cNvGrpSpPr/>
          <p:nvPr/>
        </p:nvGrpSpPr>
        <p:grpSpPr>
          <a:xfrm>
            <a:off x="7566207" y="3443029"/>
            <a:ext cx="1684053" cy="1050156"/>
            <a:chOff x="5674656" y="2582271"/>
            <a:chExt cx="1263040" cy="787617"/>
          </a:xfrm>
        </p:grpSpPr>
        <p:grpSp>
          <p:nvGrpSpPr>
            <p:cNvPr id="1849" name="Google Shape;1849;p35"/>
            <p:cNvGrpSpPr/>
            <p:nvPr/>
          </p:nvGrpSpPr>
          <p:grpSpPr>
            <a:xfrm rot="10800000">
              <a:off x="6292208" y="2635598"/>
              <a:ext cx="9536" cy="214528"/>
              <a:chOff x="5148448" y="2967078"/>
              <a:chExt cx="9536" cy="214528"/>
            </a:xfrm>
          </p:grpSpPr>
          <p:sp>
            <p:nvSpPr>
              <p:cNvPr id="1850" name="Google Shape;1850;p35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46" extrusionOk="0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60" name="Google Shape;1860;p35"/>
            <p:cNvSpPr/>
            <p:nvPr/>
          </p:nvSpPr>
          <p:spPr>
            <a:xfrm>
              <a:off x="6296000" y="2587999"/>
              <a:ext cx="9568" cy="43072"/>
            </a:xfrm>
            <a:custGeom>
              <a:avLst/>
              <a:gdLst/>
              <a:ahLst/>
              <a:cxnLst/>
              <a:rect l="l" t="t" r="r" b="b"/>
              <a:pathLst>
                <a:path w="299" h="1346" extrusionOk="0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5674656" y="2582271"/>
              <a:ext cx="1263040" cy="352064"/>
            </a:xfrm>
            <a:custGeom>
              <a:avLst/>
              <a:gdLst/>
              <a:ahLst/>
              <a:cxnLst/>
              <a:rect l="l" t="t" r="r" b="b"/>
              <a:pathLst>
                <a:path w="39470" h="11002" extrusionOk="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PhD Systems analysis &amp; Design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62" name="Google Shape;1862;p35"/>
            <p:cNvGrpSpPr/>
            <p:nvPr/>
          </p:nvGrpSpPr>
          <p:grpSpPr>
            <a:xfrm>
              <a:off x="6121587" y="3014331"/>
              <a:ext cx="354586" cy="355557"/>
              <a:chOff x="-33645475" y="3944800"/>
              <a:chExt cx="292225" cy="293025"/>
            </a:xfrm>
          </p:grpSpPr>
          <p:sp>
            <p:nvSpPr>
              <p:cNvPr id="1863" name="Google Shape;1863;p35"/>
              <p:cNvSpPr/>
              <p:nvPr/>
            </p:nvSpPr>
            <p:spPr>
              <a:xfrm>
                <a:off x="-33549375" y="3944800"/>
                <a:ext cx="9847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2836" extrusionOk="0">
                    <a:moveTo>
                      <a:pt x="1985" y="0"/>
                    </a:moveTo>
                    <a:cubicBezTo>
                      <a:pt x="1260" y="0"/>
                      <a:pt x="473" y="946"/>
                      <a:pt x="0" y="2521"/>
                    </a:cubicBezTo>
                    <a:cubicBezTo>
                      <a:pt x="158" y="2615"/>
                      <a:pt x="284" y="2710"/>
                      <a:pt x="410" y="2836"/>
                    </a:cubicBezTo>
                    <a:cubicBezTo>
                      <a:pt x="914" y="2773"/>
                      <a:pt x="1481" y="2773"/>
                      <a:pt x="1985" y="2773"/>
                    </a:cubicBezTo>
                    <a:cubicBezTo>
                      <a:pt x="2489" y="2773"/>
                      <a:pt x="3056" y="2804"/>
                      <a:pt x="3560" y="2836"/>
                    </a:cubicBezTo>
                    <a:cubicBezTo>
                      <a:pt x="3623" y="2678"/>
                      <a:pt x="3781" y="2584"/>
                      <a:pt x="3938" y="2521"/>
                    </a:cubicBezTo>
                    <a:cubicBezTo>
                      <a:pt x="3529" y="946"/>
                      <a:pt x="2741" y="0"/>
                      <a:pt x="19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-33645475" y="4041675"/>
                <a:ext cx="709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939" extrusionOk="0">
                    <a:moveTo>
                      <a:pt x="2521" y="0"/>
                    </a:moveTo>
                    <a:cubicBezTo>
                      <a:pt x="946" y="473"/>
                      <a:pt x="32" y="1229"/>
                      <a:pt x="32" y="1954"/>
                    </a:cubicBezTo>
                    <a:cubicBezTo>
                      <a:pt x="1" y="2710"/>
                      <a:pt x="946" y="3466"/>
                      <a:pt x="2521" y="3939"/>
                    </a:cubicBezTo>
                    <a:cubicBezTo>
                      <a:pt x="2584" y="3781"/>
                      <a:pt x="2710" y="3655"/>
                      <a:pt x="2836" y="3529"/>
                    </a:cubicBezTo>
                    <a:cubicBezTo>
                      <a:pt x="2773" y="3025"/>
                      <a:pt x="2773" y="2521"/>
                      <a:pt x="2773" y="1954"/>
                    </a:cubicBezTo>
                    <a:cubicBezTo>
                      <a:pt x="2773" y="1418"/>
                      <a:pt x="2805" y="914"/>
                      <a:pt x="2836" y="379"/>
                    </a:cubicBezTo>
                    <a:cubicBezTo>
                      <a:pt x="2679" y="316"/>
                      <a:pt x="2553" y="158"/>
                      <a:pt x="2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-33424150" y="4042450"/>
                <a:ext cx="709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081" extrusionOk="0">
                    <a:moveTo>
                      <a:pt x="316" y="1"/>
                    </a:moveTo>
                    <a:cubicBezTo>
                      <a:pt x="253" y="159"/>
                      <a:pt x="127" y="285"/>
                      <a:pt x="1" y="379"/>
                    </a:cubicBezTo>
                    <a:cubicBezTo>
                      <a:pt x="32" y="600"/>
                      <a:pt x="32" y="789"/>
                      <a:pt x="32" y="978"/>
                    </a:cubicBezTo>
                    <a:cubicBezTo>
                      <a:pt x="158" y="978"/>
                      <a:pt x="284" y="946"/>
                      <a:pt x="442" y="946"/>
                    </a:cubicBezTo>
                    <a:cubicBezTo>
                      <a:pt x="1387" y="946"/>
                      <a:pt x="2237" y="1387"/>
                      <a:pt x="2804" y="2080"/>
                    </a:cubicBezTo>
                    <a:lnTo>
                      <a:pt x="2804" y="1954"/>
                    </a:lnTo>
                    <a:cubicBezTo>
                      <a:pt x="2836" y="1230"/>
                      <a:pt x="1891" y="474"/>
                      <a:pt x="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35"/>
              <p:cNvSpPr/>
              <p:nvPr/>
            </p:nvSpPr>
            <p:spPr>
              <a:xfrm>
                <a:off x="-33549375" y="4165325"/>
                <a:ext cx="866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837" extrusionOk="0">
                    <a:moveTo>
                      <a:pt x="410" y="1"/>
                    </a:moveTo>
                    <a:cubicBezTo>
                      <a:pt x="315" y="158"/>
                      <a:pt x="158" y="284"/>
                      <a:pt x="0" y="316"/>
                    </a:cubicBezTo>
                    <a:cubicBezTo>
                      <a:pt x="473" y="1891"/>
                      <a:pt x="1260" y="2836"/>
                      <a:pt x="1985" y="2836"/>
                    </a:cubicBezTo>
                    <a:cubicBezTo>
                      <a:pt x="2489" y="2836"/>
                      <a:pt x="3056" y="2364"/>
                      <a:pt x="3466" y="1544"/>
                    </a:cubicBezTo>
                    <a:lnTo>
                      <a:pt x="3119" y="1072"/>
                    </a:lnTo>
                    <a:cubicBezTo>
                      <a:pt x="2836" y="851"/>
                      <a:pt x="2678" y="473"/>
                      <a:pt x="2521" y="95"/>
                    </a:cubicBezTo>
                    <a:lnTo>
                      <a:pt x="1985" y="95"/>
                    </a:lnTo>
                    <a:cubicBezTo>
                      <a:pt x="1418" y="95"/>
                      <a:pt x="882" y="64"/>
                      <a:pt x="4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35"/>
              <p:cNvSpPr/>
              <p:nvPr/>
            </p:nvSpPr>
            <p:spPr>
              <a:xfrm>
                <a:off x="-33558825" y="4030650"/>
                <a:ext cx="11895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821" extrusionOk="0">
                    <a:moveTo>
                      <a:pt x="2395" y="0"/>
                    </a:moveTo>
                    <a:cubicBezTo>
                      <a:pt x="1922" y="0"/>
                      <a:pt x="1418" y="32"/>
                      <a:pt x="1008" y="95"/>
                    </a:cubicBezTo>
                    <a:cubicBezTo>
                      <a:pt x="977" y="599"/>
                      <a:pt x="599" y="977"/>
                      <a:pt x="63" y="1040"/>
                    </a:cubicBezTo>
                    <a:cubicBezTo>
                      <a:pt x="32" y="1450"/>
                      <a:pt x="0" y="1922"/>
                      <a:pt x="0" y="2395"/>
                    </a:cubicBezTo>
                    <a:cubicBezTo>
                      <a:pt x="0" y="2867"/>
                      <a:pt x="32" y="3340"/>
                      <a:pt x="63" y="3781"/>
                    </a:cubicBezTo>
                    <a:cubicBezTo>
                      <a:pt x="599" y="3812"/>
                      <a:pt x="977" y="4222"/>
                      <a:pt x="1008" y="4726"/>
                    </a:cubicBezTo>
                    <a:cubicBezTo>
                      <a:pt x="1449" y="4758"/>
                      <a:pt x="1922" y="4821"/>
                      <a:pt x="2395" y="4821"/>
                    </a:cubicBezTo>
                    <a:lnTo>
                      <a:pt x="2804" y="4821"/>
                    </a:lnTo>
                    <a:cubicBezTo>
                      <a:pt x="2804" y="4695"/>
                      <a:pt x="2741" y="4569"/>
                      <a:pt x="2741" y="4506"/>
                    </a:cubicBezTo>
                    <a:cubicBezTo>
                      <a:pt x="2741" y="3151"/>
                      <a:pt x="3592" y="2017"/>
                      <a:pt x="4757" y="1576"/>
                    </a:cubicBezTo>
                    <a:cubicBezTo>
                      <a:pt x="4757" y="1387"/>
                      <a:pt x="4726" y="1229"/>
                      <a:pt x="4726" y="1040"/>
                    </a:cubicBezTo>
                    <a:cubicBezTo>
                      <a:pt x="4222" y="977"/>
                      <a:pt x="3812" y="599"/>
                      <a:pt x="3781" y="95"/>
                    </a:cubicBezTo>
                    <a:cubicBezTo>
                      <a:pt x="3340" y="32"/>
                      <a:pt x="2867" y="0"/>
                      <a:pt x="23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-33639950" y="4129900"/>
                <a:ext cx="1008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7" y="1953"/>
                      <a:pt x="2111" y="3466"/>
                      <a:pt x="4033" y="4033"/>
                    </a:cubicBezTo>
                    <a:cubicBezTo>
                      <a:pt x="3592" y="3466"/>
                      <a:pt x="3245" y="2741"/>
                      <a:pt x="2962" y="1827"/>
                    </a:cubicBezTo>
                    <a:cubicBezTo>
                      <a:pt x="2584" y="1733"/>
                      <a:pt x="2300" y="1481"/>
                      <a:pt x="2206" y="1071"/>
                    </a:cubicBezTo>
                    <a:cubicBezTo>
                      <a:pt x="1323" y="851"/>
                      <a:pt x="567" y="44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-33459600" y="3951875"/>
                <a:ext cx="10085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2" y="537"/>
                      <a:pt x="788" y="1293"/>
                      <a:pt x="1072" y="2206"/>
                    </a:cubicBezTo>
                    <a:cubicBezTo>
                      <a:pt x="1419" y="2238"/>
                      <a:pt x="1734" y="2553"/>
                      <a:pt x="1828" y="2962"/>
                    </a:cubicBezTo>
                    <a:cubicBezTo>
                      <a:pt x="2710" y="3183"/>
                      <a:pt x="3466" y="3592"/>
                      <a:pt x="4033" y="4002"/>
                    </a:cubicBezTo>
                    <a:cubicBezTo>
                      <a:pt x="3466" y="2080"/>
                      <a:pt x="1923" y="53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-33639950" y="3951100"/>
                <a:ext cx="1008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02" extrusionOk="0">
                    <a:moveTo>
                      <a:pt x="4033" y="0"/>
                    </a:moveTo>
                    <a:lnTo>
                      <a:pt x="4033" y="0"/>
                    </a:lnTo>
                    <a:cubicBezTo>
                      <a:pt x="2111" y="536"/>
                      <a:pt x="567" y="2080"/>
                      <a:pt x="0" y="4002"/>
                    </a:cubicBezTo>
                    <a:cubicBezTo>
                      <a:pt x="567" y="3592"/>
                      <a:pt x="1323" y="3214"/>
                      <a:pt x="2206" y="2962"/>
                    </a:cubicBezTo>
                    <a:cubicBezTo>
                      <a:pt x="2300" y="2552"/>
                      <a:pt x="2615" y="2269"/>
                      <a:pt x="2962" y="2206"/>
                    </a:cubicBezTo>
                    <a:cubicBezTo>
                      <a:pt x="3214" y="1292"/>
                      <a:pt x="3592" y="505"/>
                      <a:pt x="4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-33472975" y="4082625"/>
                <a:ext cx="119725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6208" extrusionOk="0">
                    <a:moveTo>
                      <a:pt x="2395" y="1355"/>
                    </a:moveTo>
                    <a:cubicBezTo>
                      <a:pt x="2930" y="1355"/>
                      <a:pt x="3403" y="1828"/>
                      <a:pt x="3403" y="2364"/>
                    </a:cubicBezTo>
                    <a:cubicBezTo>
                      <a:pt x="3403" y="2962"/>
                      <a:pt x="2930" y="3403"/>
                      <a:pt x="2395" y="3403"/>
                    </a:cubicBezTo>
                    <a:cubicBezTo>
                      <a:pt x="1827" y="3403"/>
                      <a:pt x="1355" y="2931"/>
                      <a:pt x="1355" y="2364"/>
                    </a:cubicBezTo>
                    <a:cubicBezTo>
                      <a:pt x="1355" y="1828"/>
                      <a:pt x="1827" y="1355"/>
                      <a:pt x="2395" y="1355"/>
                    </a:cubicBezTo>
                    <a:close/>
                    <a:moveTo>
                      <a:pt x="2395" y="1"/>
                    </a:moveTo>
                    <a:cubicBezTo>
                      <a:pt x="1040" y="1"/>
                      <a:pt x="0" y="1072"/>
                      <a:pt x="0" y="2427"/>
                    </a:cubicBezTo>
                    <a:cubicBezTo>
                      <a:pt x="0" y="2994"/>
                      <a:pt x="221" y="3592"/>
                      <a:pt x="630" y="4002"/>
                    </a:cubicBezTo>
                    <a:lnTo>
                      <a:pt x="2111" y="6050"/>
                    </a:lnTo>
                    <a:cubicBezTo>
                      <a:pt x="2206" y="6113"/>
                      <a:pt x="2269" y="6207"/>
                      <a:pt x="2395" y="6207"/>
                    </a:cubicBezTo>
                    <a:cubicBezTo>
                      <a:pt x="2521" y="6207"/>
                      <a:pt x="2584" y="6144"/>
                      <a:pt x="2678" y="6050"/>
                    </a:cubicBezTo>
                    <a:lnTo>
                      <a:pt x="4442" y="3592"/>
                    </a:lnTo>
                    <a:cubicBezTo>
                      <a:pt x="4663" y="3246"/>
                      <a:pt x="4757" y="2805"/>
                      <a:pt x="4757" y="2364"/>
                    </a:cubicBezTo>
                    <a:cubicBezTo>
                      <a:pt x="4789" y="1072"/>
                      <a:pt x="3686" y="1"/>
                      <a:pt x="23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-33421775" y="41338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4" descr="‫الجامعة الأردنية - Edu4All‬‎">
            <a:extLst>
              <a:ext uri="{FF2B5EF4-FFF2-40B4-BE49-F238E27FC236}">
                <a16:creationId xmlns:a16="http://schemas.microsoft.com/office/drawing/2014/main" id="{396D55B2-7626-584C-C27B-AD9C8E1D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99" y="4015844"/>
            <a:ext cx="1213330" cy="6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using Bank - بنك الاسكان | Who's Who ...">
            <a:extLst>
              <a:ext uri="{FF2B5EF4-FFF2-40B4-BE49-F238E27FC236}">
                <a16:creationId xmlns:a16="http://schemas.microsoft.com/office/drawing/2014/main" id="{BD9AB140-6CC0-8C0E-DF31-34F0D1A0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16" y="2856769"/>
            <a:ext cx="1490430" cy="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‫الجامعة الأردنية - Edu4All‬‎">
            <a:extLst>
              <a:ext uri="{FF2B5EF4-FFF2-40B4-BE49-F238E27FC236}">
                <a16:creationId xmlns:a16="http://schemas.microsoft.com/office/drawing/2014/main" id="{E937F435-158B-8D43-47F6-AA45D348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9" y="3985136"/>
            <a:ext cx="1213330" cy="6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‫الجامعة الأردنية - Edu4All‬‎">
            <a:extLst>
              <a:ext uri="{FF2B5EF4-FFF2-40B4-BE49-F238E27FC236}">
                <a16:creationId xmlns:a16="http://schemas.microsoft.com/office/drawing/2014/main" id="{BC9426A0-EC56-F85C-88A1-7AF51826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97" y="2705251"/>
            <a:ext cx="1213330" cy="6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oUniversity Nottingham West ...">
            <a:extLst>
              <a:ext uri="{FF2B5EF4-FFF2-40B4-BE49-F238E27FC236}">
                <a16:creationId xmlns:a16="http://schemas.microsoft.com/office/drawing/2014/main" id="{7F1F4E68-F000-A588-70DE-7E7C9FF9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81" y="4005531"/>
            <a:ext cx="1563358" cy="5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" grpId="0"/>
      <p:bldP spid="17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EE0F7-2460-7E19-4968-F3789B9A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4" name="Google Shape;915;p26">
            <a:extLst>
              <a:ext uri="{FF2B5EF4-FFF2-40B4-BE49-F238E27FC236}">
                <a16:creationId xmlns:a16="http://schemas.microsoft.com/office/drawing/2014/main" id="{F8A1AEAE-7E2C-FB82-E5FE-ADD9007594DA}"/>
              </a:ext>
            </a:extLst>
          </p:cNvPr>
          <p:cNvSpPr txBox="1">
            <a:spLocks/>
          </p:cNvSpPr>
          <p:nvPr/>
        </p:nvSpPr>
        <p:spPr>
          <a:xfrm>
            <a:off x="1261716" y="395751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 dirty="0">
                <a:solidFill>
                  <a:schemeClr val="tx1"/>
                </a:solidFill>
                <a:latin typeface="Fira Sans Extra Condensed Medium"/>
                <a:ea typeface="Roboto"/>
                <a:sym typeface="Fira Sans Extra Condensed Medium"/>
              </a:rPr>
              <a:t>المعرفة الاكاديمية الضمنية</a:t>
            </a:r>
            <a:endParaRPr lang="ar-JO" dirty="0">
              <a:solidFill>
                <a:schemeClr val="tx1"/>
              </a:solidFill>
              <a:latin typeface="Roboto"/>
              <a:ea typeface="Roboto"/>
              <a:sym typeface="Roboto"/>
            </a:endParaRPr>
          </a:p>
        </p:txBody>
      </p:sp>
      <p:grpSp>
        <p:nvGrpSpPr>
          <p:cNvPr id="10" name="Google Shape;921;p26">
            <a:extLst>
              <a:ext uri="{FF2B5EF4-FFF2-40B4-BE49-F238E27FC236}">
                <a16:creationId xmlns:a16="http://schemas.microsoft.com/office/drawing/2014/main" id="{73549104-5296-680B-2FAB-E2545EDCED1A}"/>
              </a:ext>
            </a:extLst>
          </p:cNvPr>
          <p:cNvGrpSpPr/>
          <p:nvPr/>
        </p:nvGrpSpPr>
        <p:grpSpPr>
          <a:xfrm>
            <a:off x="1517515" y="3975201"/>
            <a:ext cx="3545219" cy="574300"/>
            <a:chOff x="710275" y="2981400"/>
            <a:chExt cx="1275775" cy="430725"/>
          </a:xfrm>
        </p:grpSpPr>
        <p:sp>
          <p:nvSpPr>
            <p:cNvPr id="11" name="Google Shape;922;p26">
              <a:extLst>
                <a:ext uri="{FF2B5EF4-FFF2-40B4-BE49-F238E27FC236}">
                  <a16:creationId xmlns:a16="http://schemas.microsoft.com/office/drawing/2014/main" id="{E699F4E1-44E8-FD95-D86E-B01FA9E01CE4}"/>
                </a:ext>
              </a:extLst>
            </p:cNvPr>
            <p:cNvSpPr/>
            <p:nvPr/>
          </p:nvSpPr>
          <p:spPr>
            <a:xfrm>
              <a:off x="1622300" y="2981400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14550" y="0"/>
                  </a:moveTo>
                  <a:lnTo>
                    <a:pt x="13395" y="5691"/>
                  </a:lnTo>
                  <a:cubicBezTo>
                    <a:pt x="12669" y="9335"/>
                    <a:pt x="9466" y="11954"/>
                    <a:pt x="5751" y="11954"/>
                  </a:cubicBezTo>
                  <a:lnTo>
                    <a:pt x="0" y="11954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923;p26">
              <a:extLst>
                <a:ext uri="{FF2B5EF4-FFF2-40B4-BE49-F238E27FC236}">
                  <a16:creationId xmlns:a16="http://schemas.microsoft.com/office/drawing/2014/main" id="{CFC0C6C7-0C9E-DD52-286A-6B800E93C396}"/>
                </a:ext>
              </a:extLst>
            </p:cNvPr>
            <p:cNvSpPr/>
            <p:nvPr/>
          </p:nvSpPr>
          <p:spPr>
            <a:xfrm>
              <a:off x="710275" y="3022175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8"/>
                    <a:pt x="7371" y="15598"/>
                  </a:cubicBezTo>
                  <a:lnTo>
                    <a:pt x="31838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924;p26">
              <a:extLst>
                <a:ext uri="{FF2B5EF4-FFF2-40B4-BE49-F238E27FC236}">
                  <a16:creationId xmlns:a16="http://schemas.microsoft.com/office/drawing/2014/main" id="{B6E9AD2C-230F-3F96-75B4-732FB4F4E804}"/>
                </a:ext>
              </a:extLst>
            </p:cNvPr>
            <p:cNvSpPr/>
            <p:nvPr/>
          </p:nvSpPr>
          <p:spPr>
            <a:xfrm>
              <a:off x="745700" y="3057600"/>
              <a:ext cx="909650" cy="319100"/>
            </a:xfrm>
            <a:custGeom>
              <a:avLst/>
              <a:gdLst/>
              <a:ahLst/>
              <a:cxnLst/>
              <a:rect l="l" t="t" r="r" b="b"/>
              <a:pathLst>
                <a:path w="36386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التعاون والعلاقات بين أعضاء الهيئة التدريسية</a:t>
              </a:r>
              <a:endParaRPr lang="ar-JO"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925;p26">
              <a:extLst>
                <a:ext uri="{FF2B5EF4-FFF2-40B4-BE49-F238E27FC236}">
                  <a16:creationId xmlns:a16="http://schemas.microsoft.com/office/drawing/2014/main" id="{6244C2D2-5467-C539-8050-BB681F667048}"/>
                </a:ext>
              </a:extLst>
            </p:cNvPr>
            <p:cNvSpPr/>
            <p:nvPr/>
          </p:nvSpPr>
          <p:spPr>
            <a:xfrm>
              <a:off x="745700" y="3057600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" name="Google Shape;931;p26">
            <a:extLst>
              <a:ext uri="{FF2B5EF4-FFF2-40B4-BE49-F238E27FC236}">
                <a16:creationId xmlns:a16="http://schemas.microsoft.com/office/drawing/2014/main" id="{A617F098-9586-4947-F4F4-EAD3C374CD54}"/>
              </a:ext>
            </a:extLst>
          </p:cNvPr>
          <p:cNvGrpSpPr/>
          <p:nvPr/>
        </p:nvGrpSpPr>
        <p:grpSpPr>
          <a:xfrm>
            <a:off x="1955261" y="2662733"/>
            <a:ext cx="3107474" cy="706867"/>
            <a:chOff x="710275" y="1997050"/>
            <a:chExt cx="1275775" cy="530150"/>
          </a:xfrm>
        </p:grpSpPr>
        <p:sp>
          <p:nvSpPr>
            <p:cNvPr id="21" name="Google Shape;932;p26">
              <a:extLst>
                <a:ext uri="{FF2B5EF4-FFF2-40B4-BE49-F238E27FC236}">
                  <a16:creationId xmlns:a16="http://schemas.microsoft.com/office/drawing/2014/main" id="{BDD7E173-886C-3ECE-8CE3-D325CBB37FFF}"/>
                </a:ext>
              </a:extLst>
            </p:cNvPr>
            <p:cNvSpPr/>
            <p:nvPr/>
          </p:nvSpPr>
          <p:spPr>
            <a:xfrm>
              <a:off x="1622300" y="2228325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14550" y="11954"/>
                  </a:moveTo>
                  <a:lnTo>
                    <a:pt x="13395" y="6263"/>
                  </a:lnTo>
                  <a:cubicBezTo>
                    <a:pt x="12669" y="2620"/>
                    <a:pt x="9466" y="0"/>
                    <a:pt x="5751" y="0"/>
                  </a:cubicBezTo>
                  <a:lnTo>
                    <a:pt x="0" y="0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" name="Google Shape;933;p26">
              <a:extLst>
                <a:ext uri="{FF2B5EF4-FFF2-40B4-BE49-F238E27FC236}">
                  <a16:creationId xmlns:a16="http://schemas.microsoft.com/office/drawing/2014/main" id="{6C753BF1-03F3-8757-97D6-15C3133068D0}"/>
                </a:ext>
              </a:extLst>
            </p:cNvPr>
            <p:cNvSpPr/>
            <p:nvPr/>
          </p:nvSpPr>
          <p:spPr>
            <a:xfrm>
              <a:off x="710275" y="199705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" name="Google Shape;934;p26">
              <a:extLst>
                <a:ext uri="{FF2B5EF4-FFF2-40B4-BE49-F238E27FC236}">
                  <a16:creationId xmlns:a16="http://schemas.microsoft.com/office/drawing/2014/main" id="{6352CB17-E568-8F09-9F2C-8C0B776A39D3}"/>
                </a:ext>
              </a:extLst>
            </p:cNvPr>
            <p:cNvSpPr/>
            <p:nvPr/>
          </p:nvSpPr>
          <p:spPr>
            <a:xfrm>
              <a:off x="745700" y="2032475"/>
              <a:ext cx="909650" cy="319100"/>
            </a:xfrm>
            <a:custGeom>
              <a:avLst/>
              <a:gdLst/>
              <a:ahLst/>
              <a:cxnLst/>
              <a:rect l="l" t="t" r="r" b="b"/>
              <a:pathLst>
                <a:path w="36386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30421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3"/>
                  </a:lnTo>
                  <a:cubicBezTo>
                    <a:pt x="36386" y="2667"/>
                    <a:pt x="33719" y="0"/>
                    <a:pt x="30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تحديد الطلاب ذوي الإمكانات العالية مبكراً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" name="Google Shape;935;p26">
              <a:extLst>
                <a:ext uri="{FF2B5EF4-FFF2-40B4-BE49-F238E27FC236}">
                  <a16:creationId xmlns:a16="http://schemas.microsoft.com/office/drawing/2014/main" id="{93AA303B-A800-2CCC-C51F-FB954B4F1DEB}"/>
                </a:ext>
              </a:extLst>
            </p:cNvPr>
            <p:cNvSpPr/>
            <p:nvPr/>
          </p:nvSpPr>
          <p:spPr>
            <a:xfrm>
              <a:off x="745700" y="2032475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5954" y="0"/>
                  </a:moveTo>
                  <a:cubicBezTo>
                    <a:pt x="2667" y="0"/>
                    <a:pt x="0" y="2667"/>
                    <a:pt x="0" y="5953"/>
                  </a:cubicBezTo>
                  <a:lnTo>
                    <a:pt x="0" y="6811"/>
                  </a:lnTo>
                  <a:cubicBezTo>
                    <a:pt x="0" y="10097"/>
                    <a:pt x="2667" y="12764"/>
                    <a:pt x="5954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3"/>
                  </a:lnTo>
                  <a:cubicBezTo>
                    <a:pt x="3906" y="2667"/>
                    <a:pt x="6573" y="0"/>
                    <a:pt x="9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" name="Google Shape;936;p26">
            <a:extLst>
              <a:ext uri="{FF2B5EF4-FFF2-40B4-BE49-F238E27FC236}">
                <a16:creationId xmlns:a16="http://schemas.microsoft.com/office/drawing/2014/main" id="{8ABB13EC-210C-B27E-01A7-BCC9129EEDEA}"/>
              </a:ext>
            </a:extLst>
          </p:cNvPr>
          <p:cNvGrpSpPr/>
          <p:nvPr/>
        </p:nvGrpSpPr>
        <p:grpSpPr>
          <a:xfrm>
            <a:off x="2723746" y="1656268"/>
            <a:ext cx="2615222" cy="1142633"/>
            <a:chOff x="765950" y="1242200"/>
            <a:chExt cx="1427275" cy="856975"/>
          </a:xfrm>
        </p:grpSpPr>
        <p:sp>
          <p:nvSpPr>
            <p:cNvPr id="26" name="Google Shape;937;p26">
              <a:extLst>
                <a:ext uri="{FF2B5EF4-FFF2-40B4-BE49-F238E27FC236}">
                  <a16:creationId xmlns:a16="http://schemas.microsoft.com/office/drawing/2014/main" id="{3926C1E7-FC74-4C95-CB3B-01CBF5BC4DE0}"/>
                </a:ext>
              </a:extLst>
            </p:cNvPr>
            <p:cNvSpPr/>
            <p:nvPr/>
          </p:nvSpPr>
          <p:spPr>
            <a:xfrm>
              <a:off x="1688975" y="1485075"/>
              <a:ext cx="504250" cy="614100"/>
            </a:xfrm>
            <a:custGeom>
              <a:avLst/>
              <a:gdLst/>
              <a:ahLst/>
              <a:cxnLst/>
              <a:rect l="l" t="t" r="r" b="b"/>
              <a:pathLst>
                <a:path w="20170" h="24564" fill="none" extrusionOk="0">
                  <a:moveTo>
                    <a:pt x="20169" y="24563"/>
                  </a:moveTo>
                  <a:lnTo>
                    <a:pt x="20169" y="19836"/>
                  </a:lnTo>
                  <a:cubicBezTo>
                    <a:pt x="20169" y="15657"/>
                    <a:pt x="16788" y="12276"/>
                    <a:pt x="12621" y="12276"/>
                  </a:cubicBezTo>
                  <a:lnTo>
                    <a:pt x="12621" y="12276"/>
                  </a:lnTo>
                  <a:cubicBezTo>
                    <a:pt x="10168" y="12276"/>
                    <a:pt x="7870" y="11085"/>
                    <a:pt x="6453" y="9097"/>
                  </a:cubicBezTo>
                  <a:lnTo>
                    <a:pt x="0" y="1"/>
                  </a:lnTo>
                </a:path>
              </a:pathLst>
            </a:custGeom>
            <a:noFill/>
            <a:ln w="279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938;p26">
              <a:extLst>
                <a:ext uri="{FF2B5EF4-FFF2-40B4-BE49-F238E27FC236}">
                  <a16:creationId xmlns:a16="http://schemas.microsoft.com/office/drawing/2014/main" id="{3B538937-D1F9-D739-6541-03E9A4629637}"/>
                </a:ext>
              </a:extLst>
            </p:cNvPr>
            <p:cNvSpPr/>
            <p:nvPr/>
          </p:nvSpPr>
          <p:spPr>
            <a:xfrm>
              <a:off x="765950" y="124220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310"/>
                    <a:pt x="0" y="7370"/>
                  </a:cubicBezTo>
                  <a:lnTo>
                    <a:pt x="0" y="8227"/>
                  </a:lnTo>
                  <a:cubicBezTo>
                    <a:pt x="0" y="12299"/>
                    <a:pt x="3310" y="15597"/>
                    <a:pt x="7382" y="15597"/>
                  </a:cubicBezTo>
                  <a:lnTo>
                    <a:pt x="31849" y="15597"/>
                  </a:lnTo>
                  <a:cubicBezTo>
                    <a:pt x="35909" y="15597"/>
                    <a:pt x="39219" y="12299"/>
                    <a:pt x="39219" y="8227"/>
                  </a:cubicBezTo>
                  <a:lnTo>
                    <a:pt x="39219" y="7370"/>
                  </a:lnTo>
                  <a:cubicBezTo>
                    <a:pt x="39219" y="3310"/>
                    <a:pt x="35909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939;p26">
              <a:extLst>
                <a:ext uri="{FF2B5EF4-FFF2-40B4-BE49-F238E27FC236}">
                  <a16:creationId xmlns:a16="http://schemas.microsoft.com/office/drawing/2014/main" id="{3D5DE0FD-E278-7D8C-4701-319A2F9F3860}"/>
                </a:ext>
              </a:extLst>
            </p:cNvPr>
            <p:cNvSpPr/>
            <p:nvPr/>
          </p:nvSpPr>
          <p:spPr>
            <a:xfrm>
              <a:off x="801650" y="1277600"/>
              <a:ext cx="909375" cy="319125"/>
            </a:xfrm>
            <a:custGeom>
              <a:avLst/>
              <a:gdLst/>
              <a:ahLst/>
              <a:cxnLst/>
              <a:rect l="l" t="t" r="r" b="b"/>
              <a:pathLst>
                <a:path w="36375" h="12765" extrusionOk="0">
                  <a:moveTo>
                    <a:pt x="5954" y="1"/>
                  </a:moveTo>
                  <a:cubicBezTo>
                    <a:pt x="2656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56" y="12764"/>
                    <a:pt x="5954" y="12764"/>
                  </a:cubicBezTo>
                  <a:lnTo>
                    <a:pt x="30421" y="12764"/>
                  </a:lnTo>
                  <a:cubicBezTo>
                    <a:pt x="33707" y="12764"/>
                    <a:pt x="36374" y="10097"/>
                    <a:pt x="36374" y="6811"/>
                  </a:cubicBezTo>
                  <a:lnTo>
                    <a:pt x="36374" y="5954"/>
                  </a:lnTo>
                  <a:cubicBezTo>
                    <a:pt x="36374" y="2668"/>
                    <a:pt x="33707" y="1"/>
                    <a:pt x="30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إدارة ديناميكيات الصف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940;p26">
              <a:extLst>
                <a:ext uri="{FF2B5EF4-FFF2-40B4-BE49-F238E27FC236}">
                  <a16:creationId xmlns:a16="http://schemas.microsoft.com/office/drawing/2014/main" id="{2C2125FB-4054-8820-9F6E-A38B0DCB4D70}"/>
                </a:ext>
              </a:extLst>
            </p:cNvPr>
            <p:cNvSpPr/>
            <p:nvPr/>
          </p:nvSpPr>
          <p:spPr>
            <a:xfrm>
              <a:off x="801350" y="1277600"/>
              <a:ext cx="246500" cy="319125"/>
            </a:xfrm>
            <a:custGeom>
              <a:avLst/>
              <a:gdLst/>
              <a:ahLst/>
              <a:cxnLst/>
              <a:rect l="l" t="t" r="r" b="b"/>
              <a:pathLst>
                <a:path w="9860" h="12765" extrusionOk="0">
                  <a:moveTo>
                    <a:pt x="5966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66" y="12764"/>
                  </a:cubicBezTo>
                  <a:lnTo>
                    <a:pt x="9859" y="12764"/>
                  </a:lnTo>
                  <a:cubicBezTo>
                    <a:pt x="6573" y="12764"/>
                    <a:pt x="3906" y="10097"/>
                    <a:pt x="3906" y="6811"/>
                  </a:cubicBezTo>
                  <a:lnTo>
                    <a:pt x="3906" y="5954"/>
                  </a:lnTo>
                  <a:cubicBezTo>
                    <a:pt x="3906" y="2668"/>
                    <a:pt x="6573" y="1"/>
                    <a:pt x="9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0" name="Google Shape;951;p26">
            <a:extLst>
              <a:ext uri="{FF2B5EF4-FFF2-40B4-BE49-F238E27FC236}">
                <a16:creationId xmlns:a16="http://schemas.microsoft.com/office/drawing/2014/main" id="{0355220F-E980-66DB-DED5-6631944096D5}"/>
              </a:ext>
            </a:extLst>
          </p:cNvPr>
          <p:cNvGrpSpPr/>
          <p:nvPr/>
        </p:nvGrpSpPr>
        <p:grpSpPr>
          <a:xfrm>
            <a:off x="6844901" y="1656268"/>
            <a:ext cx="2989763" cy="1142633"/>
            <a:chOff x="7367900" y="1242200"/>
            <a:chExt cx="1427275" cy="856975"/>
          </a:xfrm>
        </p:grpSpPr>
        <p:sp>
          <p:nvSpPr>
            <p:cNvPr id="41" name="Google Shape;952;p26">
              <a:extLst>
                <a:ext uri="{FF2B5EF4-FFF2-40B4-BE49-F238E27FC236}">
                  <a16:creationId xmlns:a16="http://schemas.microsoft.com/office/drawing/2014/main" id="{EA2B118F-9156-6DA5-42AB-D312C4DFC4B2}"/>
                </a:ext>
              </a:extLst>
            </p:cNvPr>
            <p:cNvSpPr/>
            <p:nvPr/>
          </p:nvSpPr>
          <p:spPr>
            <a:xfrm>
              <a:off x="7367900" y="1485075"/>
              <a:ext cx="504550" cy="614100"/>
            </a:xfrm>
            <a:custGeom>
              <a:avLst/>
              <a:gdLst/>
              <a:ahLst/>
              <a:cxnLst/>
              <a:rect l="l" t="t" r="r" b="b"/>
              <a:pathLst>
                <a:path w="20182" h="24564" fill="none" extrusionOk="0">
                  <a:moveTo>
                    <a:pt x="0" y="24563"/>
                  </a:moveTo>
                  <a:lnTo>
                    <a:pt x="0" y="19836"/>
                  </a:lnTo>
                  <a:cubicBezTo>
                    <a:pt x="0" y="15657"/>
                    <a:pt x="3382" y="12276"/>
                    <a:pt x="7549" y="12276"/>
                  </a:cubicBezTo>
                  <a:lnTo>
                    <a:pt x="7549" y="12276"/>
                  </a:lnTo>
                  <a:cubicBezTo>
                    <a:pt x="10002" y="12276"/>
                    <a:pt x="12300" y="11085"/>
                    <a:pt x="13716" y="9097"/>
                  </a:cubicBezTo>
                  <a:lnTo>
                    <a:pt x="20182" y="1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" name="Google Shape;953;p26">
              <a:extLst>
                <a:ext uri="{FF2B5EF4-FFF2-40B4-BE49-F238E27FC236}">
                  <a16:creationId xmlns:a16="http://schemas.microsoft.com/office/drawing/2014/main" id="{657BAF99-858E-B6DF-7D80-2EE2C9C98CD1}"/>
                </a:ext>
              </a:extLst>
            </p:cNvPr>
            <p:cNvSpPr/>
            <p:nvPr/>
          </p:nvSpPr>
          <p:spPr>
            <a:xfrm>
              <a:off x="7814675" y="124220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1" y="0"/>
                    <a:pt x="1" y="3310"/>
                    <a:pt x="1" y="7370"/>
                  </a:cubicBezTo>
                  <a:lnTo>
                    <a:pt x="1" y="8227"/>
                  </a:lnTo>
                  <a:cubicBezTo>
                    <a:pt x="1" y="12299"/>
                    <a:pt x="3311" y="15597"/>
                    <a:pt x="7371" y="15597"/>
                  </a:cubicBezTo>
                  <a:lnTo>
                    <a:pt x="31850" y="15597"/>
                  </a:lnTo>
                  <a:cubicBezTo>
                    <a:pt x="35910" y="15597"/>
                    <a:pt x="39220" y="12299"/>
                    <a:pt x="39220" y="8227"/>
                  </a:cubicBezTo>
                  <a:lnTo>
                    <a:pt x="39220" y="7370"/>
                  </a:lnTo>
                  <a:cubicBezTo>
                    <a:pt x="39220" y="3310"/>
                    <a:pt x="35910" y="0"/>
                    <a:pt x="3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954;p26">
              <a:extLst>
                <a:ext uri="{FF2B5EF4-FFF2-40B4-BE49-F238E27FC236}">
                  <a16:creationId xmlns:a16="http://schemas.microsoft.com/office/drawing/2014/main" id="{9DE6C313-5CC7-BC13-9DAF-A73BFAF6EC0B}"/>
                </a:ext>
              </a:extLst>
            </p:cNvPr>
            <p:cNvSpPr/>
            <p:nvPr/>
          </p:nvSpPr>
          <p:spPr>
            <a:xfrm>
              <a:off x="7850100" y="1277600"/>
              <a:ext cx="909650" cy="319125"/>
            </a:xfrm>
            <a:custGeom>
              <a:avLst/>
              <a:gdLst/>
              <a:ahLst/>
              <a:cxnLst/>
              <a:rect l="l" t="t" r="r" b="b"/>
              <a:pathLst>
                <a:path w="36386" h="12765" extrusionOk="0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33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الإرشاد الأكاديمي الفعّال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" name="Google Shape;955;p26">
              <a:extLst>
                <a:ext uri="{FF2B5EF4-FFF2-40B4-BE49-F238E27FC236}">
                  <a16:creationId xmlns:a16="http://schemas.microsoft.com/office/drawing/2014/main" id="{2611A87D-CEEA-4197-0609-106E4942A16E}"/>
                </a:ext>
              </a:extLst>
            </p:cNvPr>
            <p:cNvSpPr/>
            <p:nvPr/>
          </p:nvSpPr>
          <p:spPr>
            <a:xfrm>
              <a:off x="8513275" y="1277600"/>
              <a:ext cx="246475" cy="319125"/>
            </a:xfrm>
            <a:custGeom>
              <a:avLst/>
              <a:gdLst/>
              <a:ahLst/>
              <a:cxnLst/>
              <a:rect l="l" t="t" r="r" b="b"/>
              <a:pathLst>
                <a:path w="9859" h="12765" extrusionOk="0">
                  <a:moveTo>
                    <a:pt x="1" y="1"/>
                  </a:moveTo>
                  <a:cubicBezTo>
                    <a:pt x="3287" y="1"/>
                    <a:pt x="5954" y="2668"/>
                    <a:pt x="5954" y="5954"/>
                  </a:cubicBezTo>
                  <a:lnTo>
                    <a:pt x="5954" y="6811"/>
                  </a:lnTo>
                  <a:cubicBezTo>
                    <a:pt x="5954" y="10097"/>
                    <a:pt x="3287" y="12764"/>
                    <a:pt x="1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" name="Google Shape;961;p26">
            <a:extLst>
              <a:ext uri="{FF2B5EF4-FFF2-40B4-BE49-F238E27FC236}">
                <a16:creationId xmlns:a16="http://schemas.microsoft.com/office/drawing/2014/main" id="{80D662B8-9A2F-E1CA-A2C5-122A8509BD3B}"/>
              </a:ext>
            </a:extLst>
          </p:cNvPr>
          <p:cNvGrpSpPr/>
          <p:nvPr/>
        </p:nvGrpSpPr>
        <p:grpSpPr>
          <a:xfrm>
            <a:off x="7121134" y="3975201"/>
            <a:ext cx="2801079" cy="574300"/>
            <a:chOff x="7575075" y="2981400"/>
            <a:chExt cx="1275775" cy="430725"/>
          </a:xfrm>
        </p:grpSpPr>
        <p:sp>
          <p:nvSpPr>
            <p:cNvPr id="51" name="Google Shape;962;p26">
              <a:extLst>
                <a:ext uri="{FF2B5EF4-FFF2-40B4-BE49-F238E27FC236}">
                  <a16:creationId xmlns:a16="http://schemas.microsoft.com/office/drawing/2014/main" id="{1ACDD03A-99F2-B493-2A2B-0FA95637E367}"/>
                </a:ext>
              </a:extLst>
            </p:cNvPr>
            <p:cNvSpPr/>
            <p:nvPr/>
          </p:nvSpPr>
          <p:spPr>
            <a:xfrm>
              <a:off x="7575075" y="2981400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0" y="0"/>
                  </a:moveTo>
                  <a:lnTo>
                    <a:pt x="1155" y="5691"/>
                  </a:lnTo>
                  <a:cubicBezTo>
                    <a:pt x="1893" y="9335"/>
                    <a:pt x="5084" y="11954"/>
                    <a:pt x="8799" y="11954"/>
                  </a:cubicBezTo>
                  <a:lnTo>
                    <a:pt x="14550" y="11954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" name="Google Shape;963;p26">
              <a:extLst>
                <a:ext uri="{FF2B5EF4-FFF2-40B4-BE49-F238E27FC236}">
                  <a16:creationId xmlns:a16="http://schemas.microsoft.com/office/drawing/2014/main" id="{9F53A1B7-D69A-505B-B109-3BC83DE935E0}"/>
                </a:ext>
              </a:extLst>
            </p:cNvPr>
            <p:cNvSpPr/>
            <p:nvPr/>
          </p:nvSpPr>
          <p:spPr>
            <a:xfrm>
              <a:off x="7870350" y="3022175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298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8"/>
                    <a:pt x="7382" y="15598"/>
                  </a:cubicBezTo>
                  <a:lnTo>
                    <a:pt x="31849" y="15598"/>
                  </a:lnTo>
                  <a:cubicBezTo>
                    <a:pt x="35921" y="15598"/>
                    <a:pt x="39219" y="12288"/>
                    <a:pt x="39219" y="8228"/>
                  </a:cubicBezTo>
                  <a:lnTo>
                    <a:pt x="39219" y="7370"/>
                  </a:lnTo>
                  <a:cubicBezTo>
                    <a:pt x="39219" y="3298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" name="Google Shape;964;p26">
              <a:extLst>
                <a:ext uri="{FF2B5EF4-FFF2-40B4-BE49-F238E27FC236}">
                  <a16:creationId xmlns:a16="http://schemas.microsoft.com/office/drawing/2014/main" id="{5453BD5C-3DD8-F313-E8AF-2552E386F10E}"/>
                </a:ext>
              </a:extLst>
            </p:cNvPr>
            <p:cNvSpPr/>
            <p:nvPr/>
          </p:nvSpPr>
          <p:spPr>
            <a:xfrm>
              <a:off x="7906050" y="3057600"/>
              <a:ext cx="909375" cy="319100"/>
            </a:xfrm>
            <a:custGeom>
              <a:avLst/>
              <a:gdLst/>
              <a:ahLst/>
              <a:cxnLst/>
              <a:rect l="l" t="t" r="r" b="b"/>
              <a:pathLst>
                <a:path w="36375" h="12764" extrusionOk="0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1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إدارة الفعاليات الأكاديمية</a:t>
              </a:r>
              <a:endParaRPr lang="ar-JO"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" name="Google Shape;965;p26">
              <a:extLst>
                <a:ext uri="{FF2B5EF4-FFF2-40B4-BE49-F238E27FC236}">
                  <a16:creationId xmlns:a16="http://schemas.microsoft.com/office/drawing/2014/main" id="{EACE2FCD-B915-7B65-B163-0A567D5E44AC}"/>
                </a:ext>
              </a:extLst>
            </p:cNvPr>
            <p:cNvSpPr/>
            <p:nvPr/>
          </p:nvSpPr>
          <p:spPr>
            <a:xfrm>
              <a:off x="8568950" y="3057600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5" name="Google Shape;966;p26">
            <a:extLst>
              <a:ext uri="{FF2B5EF4-FFF2-40B4-BE49-F238E27FC236}">
                <a16:creationId xmlns:a16="http://schemas.microsoft.com/office/drawing/2014/main" id="{CDC54776-AAE9-ED9E-DD8E-B5CE9FE441F4}"/>
              </a:ext>
            </a:extLst>
          </p:cNvPr>
          <p:cNvGrpSpPr/>
          <p:nvPr/>
        </p:nvGrpSpPr>
        <p:grpSpPr>
          <a:xfrm>
            <a:off x="6844901" y="4545901"/>
            <a:ext cx="3203771" cy="1042233"/>
            <a:chOff x="7367900" y="3409425"/>
            <a:chExt cx="1427275" cy="781675"/>
          </a:xfrm>
        </p:grpSpPr>
        <p:sp>
          <p:nvSpPr>
            <p:cNvPr id="56" name="Google Shape;967;p26">
              <a:extLst>
                <a:ext uri="{FF2B5EF4-FFF2-40B4-BE49-F238E27FC236}">
                  <a16:creationId xmlns:a16="http://schemas.microsoft.com/office/drawing/2014/main" id="{9F91BAA7-053A-415F-226B-96DDDA63A5C3}"/>
                </a:ext>
              </a:extLst>
            </p:cNvPr>
            <p:cNvSpPr/>
            <p:nvPr/>
          </p:nvSpPr>
          <p:spPr>
            <a:xfrm>
              <a:off x="7367900" y="3409425"/>
              <a:ext cx="504550" cy="614075"/>
            </a:xfrm>
            <a:custGeom>
              <a:avLst/>
              <a:gdLst/>
              <a:ahLst/>
              <a:cxnLst/>
              <a:rect l="l" t="t" r="r" b="b"/>
              <a:pathLst>
                <a:path w="20182" h="24563" fill="none" extrusionOk="0">
                  <a:moveTo>
                    <a:pt x="0" y="0"/>
                  </a:moveTo>
                  <a:lnTo>
                    <a:pt x="0" y="4727"/>
                  </a:lnTo>
                  <a:cubicBezTo>
                    <a:pt x="0" y="8906"/>
                    <a:pt x="3382" y="12288"/>
                    <a:pt x="7549" y="12288"/>
                  </a:cubicBezTo>
                  <a:lnTo>
                    <a:pt x="7549" y="12288"/>
                  </a:lnTo>
                  <a:cubicBezTo>
                    <a:pt x="10002" y="12288"/>
                    <a:pt x="12300" y="13478"/>
                    <a:pt x="13716" y="15467"/>
                  </a:cubicBezTo>
                  <a:lnTo>
                    <a:pt x="20182" y="24563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" name="Google Shape;968;p26">
              <a:extLst>
                <a:ext uri="{FF2B5EF4-FFF2-40B4-BE49-F238E27FC236}">
                  <a16:creationId xmlns:a16="http://schemas.microsoft.com/office/drawing/2014/main" id="{34E4D97A-CAB4-D73B-D76D-DC1C3ED0EAEE}"/>
                </a:ext>
              </a:extLst>
            </p:cNvPr>
            <p:cNvSpPr/>
            <p:nvPr/>
          </p:nvSpPr>
          <p:spPr>
            <a:xfrm>
              <a:off x="7814675" y="3801125"/>
              <a:ext cx="980500" cy="389975"/>
            </a:xfrm>
            <a:custGeom>
              <a:avLst/>
              <a:gdLst/>
              <a:ahLst/>
              <a:cxnLst/>
              <a:rect l="l" t="t" r="r" b="b"/>
              <a:pathLst>
                <a:path w="39220" h="15599" extrusionOk="0">
                  <a:moveTo>
                    <a:pt x="7371" y="1"/>
                  </a:moveTo>
                  <a:cubicBezTo>
                    <a:pt x="3311" y="1"/>
                    <a:pt x="1" y="3299"/>
                    <a:pt x="1" y="7371"/>
                  </a:cubicBezTo>
                  <a:lnTo>
                    <a:pt x="1" y="8228"/>
                  </a:lnTo>
                  <a:cubicBezTo>
                    <a:pt x="1" y="12288"/>
                    <a:pt x="3311" y="15598"/>
                    <a:pt x="7371" y="15598"/>
                  </a:cubicBezTo>
                  <a:lnTo>
                    <a:pt x="31850" y="15598"/>
                  </a:lnTo>
                  <a:cubicBezTo>
                    <a:pt x="35910" y="15598"/>
                    <a:pt x="39220" y="12288"/>
                    <a:pt x="39220" y="8228"/>
                  </a:cubicBezTo>
                  <a:lnTo>
                    <a:pt x="39220" y="7371"/>
                  </a:lnTo>
                  <a:cubicBezTo>
                    <a:pt x="39220" y="3299"/>
                    <a:pt x="35910" y="1"/>
                    <a:pt x="31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" name="Google Shape;969;p26">
              <a:extLst>
                <a:ext uri="{FF2B5EF4-FFF2-40B4-BE49-F238E27FC236}">
                  <a16:creationId xmlns:a16="http://schemas.microsoft.com/office/drawing/2014/main" id="{6A6A108A-C241-B4ED-5355-C42DA8659419}"/>
                </a:ext>
              </a:extLst>
            </p:cNvPr>
            <p:cNvSpPr/>
            <p:nvPr/>
          </p:nvSpPr>
          <p:spPr>
            <a:xfrm>
              <a:off x="7850100" y="3836550"/>
              <a:ext cx="909650" cy="319125"/>
            </a:xfrm>
            <a:custGeom>
              <a:avLst/>
              <a:gdLst/>
              <a:ahLst/>
              <a:cxnLst/>
              <a:rect l="l" t="t" r="r" b="b"/>
              <a:pathLst>
                <a:path w="36386" h="12765" extrusionOk="0">
                  <a:moveTo>
                    <a:pt x="5954" y="1"/>
                  </a:moveTo>
                  <a:cubicBezTo>
                    <a:pt x="2668" y="1"/>
                    <a:pt x="1" y="2668"/>
                    <a:pt x="1" y="5954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33" y="12764"/>
                  </a:lnTo>
                  <a:cubicBezTo>
                    <a:pt x="33719" y="12764"/>
                    <a:pt x="36386" y="10097"/>
                    <a:pt x="36386" y="6811"/>
                  </a:cubicBezTo>
                  <a:lnTo>
                    <a:pt x="36386" y="5954"/>
                  </a:lnTo>
                  <a:cubicBezTo>
                    <a:pt x="36386" y="2668"/>
                    <a:pt x="33719" y="1"/>
                    <a:pt x="30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الحدس في الإشراف البحثي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970;p26">
              <a:extLst>
                <a:ext uri="{FF2B5EF4-FFF2-40B4-BE49-F238E27FC236}">
                  <a16:creationId xmlns:a16="http://schemas.microsoft.com/office/drawing/2014/main" id="{EEB09BBC-A5B6-88A6-8264-D0EBE900A2CF}"/>
                </a:ext>
              </a:extLst>
            </p:cNvPr>
            <p:cNvSpPr/>
            <p:nvPr/>
          </p:nvSpPr>
          <p:spPr>
            <a:xfrm>
              <a:off x="8513275" y="3836550"/>
              <a:ext cx="246475" cy="319125"/>
            </a:xfrm>
            <a:custGeom>
              <a:avLst/>
              <a:gdLst/>
              <a:ahLst/>
              <a:cxnLst/>
              <a:rect l="l" t="t" r="r" b="b"/>
              <a:pathLst>
                <a:path w="9859" h="12765" extrusionOk="0">
                  <a:moveTo>
                    <a:pt x="1" y="1"/>
                  </a:moveTo>
                  <a:cubicBezTo>
                    <a:pt x="3287" y="1"/>
                    <a:pt x="5954" y="2668"/>
                    <a:pt x="5954" y="5954"/>
                  </a:cubicBezTo>
                  <a:lnTo>
                    <a:pt x="5954" y="6811"/>
                  </a:lnTo>
                  <a:cubicBezTo>
                    <a:pt x="5954" y="10097"/>
                    <a:pt x="3287" y="12764"/>
                    <a:pt x="1" y="12764"/>
                  </a:cubicBezTo>
                  <a:lnTo>
                    <a:pt x="3894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4"/>
                  </a:lnTo>
                  <a:cubicBezTo>
                    <a:pt x="9859" y="2668"/>
                    <a:pt x="7192" y="1"/>
                    <a:pt x="3894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" name="Google Shape;976;p26">
            <a:extLst>
              <a:ext uri="{FF2B5EF4-FFF2-40B4-BE49-F238E27FC236}">
                <a16:creationId xmlns:a16="http://schemas.microsoft.com/office/drawing/2014/main" id="{C019ED47-34C3-2CC1-5065-0F0CE1E2AB12}"/>
              </a:ext>
            </a:extLst>
          </p:cNvPr>
          <p:cNvGrpSpPr/>
          <p:nvPr/>
        </p:nvGrpSpPr>
        <p:grpSpPr>
          <a:xfrm>
            <a:off x="7121134" y="2662733"/>
            <a:ext cx="2801079" cy="706867"/>
            <a:chOff x="7575075" y="1997050"/>
            <a:chExt cx="1275775" cy="530150"/>
          </a:xfrm>
        </p:grpSpPr>
        <p:sp>
          <p:nvSpPr>
            <p:cNvPr id="66" name="Google Shape;977;p26">
              <a:extLst>
                <a:ext uri="{FF2B5EF4-FFF2-40B4-BE49-F238E27FC236}">
                  <a16:creationId xmlns:a16="http://schemas.microsoft.com/office/drawing/2014/main" id="{317270CE-01CA-2999-0C02-0077E51B11D8}"/>
                </a:ext>
              </a:extLst>
            </p:cNvPr>
            <p:cNvSpPr/>
            <p:nvPr/>
          </p:nvSpPr>
          <p:spPr>
            <a:xfrm>
              <a:off x="7575075" y="2228325"/>
              <a:ext cx="363750" cy="298875"/>
            </a:xfrm>
            <a:custGeom>
              <a:avLst/>
              <a:gdLst/>
              <a:ahLst/>
              <a:cxnLst/>
              <a:rect l="l" t="t" r="r" b="b"/>
              <a:pathLst>
                <a:path w="14550" h="11955" fill="none" extrusionOk="0">
                  <a:moveTo>
                    <a:pt x="0" y="11954"/>
                  </a:moveTo>
                  <a:lnTo>
                    <a:pt x="1155" y="6263"/>
                  </a:lnTo>
                  <a:cubicBezTo>
                    <a:pt x="1893" y="2620"/>
                    <a:pt x="5084" y="0"/>
                    <a:pt x="8799" y="0"/>
                  </a:cubicBezTo>
                  <a:lnTo>
                    <a:pt x="14550" y="0"/>
                  </a:lnTo>
                </a:path>
              </a:pathLst>
            </a:custGeom>
            <a:noFill/>
            <a:ln w="27975" cap="rnd" cmpd="sng">
              <a:solidFill>
                <a:srgbClr val="EB7D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" name="Google Shape;978;p26">
              <a:extLst>
                <a:ext uri="{FF2B5EF4-FFF2-40B4-BE49-F238E27FC236}">
                  <a16:creationId xmlns:a16="http://schemas.microsoft.com/office/drawing/2014/main" id="{88228D33-B7E2-C911-F1F5-85C528892E05}"/>
                </a:ext>
              </a:extLst>
            </p:cNvPr>
            <p:cNvSpPr/>
            <p:nvPr/>
          </p:nvSpPr>
          <p:spPr>
            <a:xfrm>
              <a:off x="7870350" y="1997050"/>
              <a:ext cx="980500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82" y="0"/>
                  </a:moveTo>
                  <a:cubicBezTo>
                    <a:pt x="3310" y="0"/>
                    <a:pt x="0" y="3298"/>
                    <a:pt x="0" y="7370"/>
                  </a:cubicBezTo>
                  <a:lnTo>
                    <a:pt x="0" y="8228"/>
                  </a:lnTo>
                  <a:cubicBezTo>
                    <a:pt x="0" y="12288"/>
                    <a:pt x="3310" y="15597"/>
                    <a:pt x="7382" y="15597"/>
                  </a:cubicBezTo>
                  <a:lnTo>
                    <a:pt x="31849" y="15597"/>
                  </a:lnTo>
                  <a:cubicBezTo>
                    <a:pt x="35921" y="15597"/>
                    <a:pt x="39219" y="12288"/>
                    <a:pt x="39219" y="8228"/>
                  </a:cubicBezTo>
                  <a:lnTo>
                    <a:pt x="39219" y="7370"/>
                  </a:lnTo>
                  <a:cubicBezTo>
                    <a:pt x="39219" y="3298"/>
                    <a:pt x="35921" y="0"/>
                    <a:pt x="3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" name="Google Shape;979;p26">
              <a:extLst>
                <a:ext uri="{FF2B5EF4-FFF2-40B4-BE49-F238E27FC236}">
                  <a16:creationId xmlns:a16="http://schemas.microsoft.com/office/drawing/2014/main" id="{7C33F178-B7E7-112C-0939-AB95F6B1CD4A}"/>
                </a:ext>
              </a:extLst>
            </p:cNvPr>
            <p:cNvSpPr/>
            <p:nvPr/>
          </p:nvSpPr>
          <p:spPr>
            <a:xfrm>
              <a:off x="7906050" y="2032475"/>
              <a:ext cx="909375" cy="319100"/>
            </a:xfrm>
            <a:custGeom>
              <a:avLst/>
              <a:gdLst/>
              <a:ahLst/>
              <a:cxnLst/>
              <a:rect l="l" t="t" r="r" b="b"/>
              <a:pathLst>
                <a:path w="36375" h="12764" extrusionOk="0">
                  <a:moveTo>
                    <a:pt x="5954" y="0"/>
                  </a:moveTo>
                  <a:cubicBezTo>
                    <a:pt x="2668" y="0"/>
                    <a:pt x="1" y="2667"/>
                    <a:pt x="1" y="5953"/>
                  </a:cubicBezTo>
                  <a:lnTo>
                    <a:pt x="1" y="6811"/>
                  </a:lnTo>
                  <a:cubicBezTo>
                    <a:pt x="1" y="10097"/>
                    <a:pt x="2668" y="12764"/>
                    <a:pt x="5954" y="12764"/>
                  </a:cubicBezTo>
                  <a:lnTo>
                    <a:pt x="30421" y="12764"/>
                  </a:lnTo>
                  <a:cubicBezTo>
                    <a:pt x="33708" y="12764"/>
                    <a:pt x="36375" y="10097"/>
                    <a:pt x="36375" y="6811"/>
                  </a:cubicBezTo>
                  <a:lnTo>
                    <a:pt x="36375" y="5953"/>
                  </a:lnTo>
                  <a:cubicBezTo>
                    <a:pt x="36375" y="2667"/>
                    <a:pt x="33708" y="0"/>
                    <a:pt x="30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1400" dirty="0"/>
                <a:t>الحكم على تصميم المناهج</a:t>
              </a:r>
              <a:endParaRPr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" name="Google Shape;980;p26">
              <a:extLst>
                <a:ext uri="{FF2B5EF4-FFF2-40B4-BE49-F238E27FC236}">
                  <a16:creationId xmlns:a16="http://schemas.microsoft.com/office/drawing/2014/main" id="{E383EE1B-3AA1-4946-8575-9687A8BE37AD}"/>
                </a:ext>
              </a:extLst>
            </p:cNvPr>
            <p:cNvSpPr/>
            <p:nvPr/>
          </p:nvSpPr>
          <p:spPr>
            <a:xfrm>
              <a:off x="8568950" y="2032475"/>
              <a:ext cx="246475" cy="319100"/>
            </a:xfrm>
            <a:custGeom>
              <a:avLst/>
              <a:gdLst/>
              <a:ahLst/>
              <a:cxnLst/>
              <a:rect l="l" t="t" r="r" b="b"/>
              <a:pathLst>
                <a:path w="9859" h="12764" extrusionOk="0">
                  <a:moveTo>
                    <a:pt x="0" y="0"/>
                  </a:moveTo>
                  <a:cubicBezTo>
                    <a:pt x="3286" y="0"/>
                    <a:pt x="5953" y="2667"/>
                    <a:pt x="5953" y="5953"/>
                  </a:cubicBezTo>
                  <a:lnTo>
                    <a:pt x="5953" y="6811"/>
                  </a:lnTo>
                  <a:cubicBezTo>
                    <a:pt x="5953" y="10097"/>
                    <a:pt x="3286" y="12764"/>
                    <a:pt x="0" y="12764"/>
                  </a:cubicBezTo>
                  <a:lnTo>
                    <a:pt x="3905" y="12764"/>
                  </a:lnTo>
                  <a:cubicBezTo>
                    <a:pt x="7192" y="12764"/>
                    <a:pt x="9859" y="10097"/>
                    <a:pt x="9859" y="6811"/>
                  </a:cubicBezTo>
                  <a:lnTo>
                    <a:pt x="9859" y="5953"/>
                  </a:lnTo>
                  <a:cubicBezTo>
                    <a:pt x="9859" y="2667"/>
                    <a:pt x="7192" y="0"/>
                    <a:pt x="390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5" name="Google Shape;986;p26">
            <a:extLst>
              <a:ext uri="{FF2B5EF4-FFF2-40B4-BE49-F238E27FC236}">
                <a16:creationId xmlns:a16="http://schemas.microsoft.com/office/drawing/2014/main" id="{0014F6CF-B2AA-A163-A8DB-B167DB617D1F}"/>
              </a:ext>
            </a:extLst>
          </p:cNvPr>
          <p:cNvGrpSpPr/>
          <p:nvPr/>
        </p:nvGrpSpPr>
        <p:grpSpPr>
          <a:xfrm>
            <a:off x="4848800" y="2349400"/>
            <a:ext cx="1239067" cy="2646200"/>
            <a:chOff x="3636600" y="1762050"/>
            <a:chExt cx="929300" cy="1984650"/>
          </a:xfrm>
        </p:grpSpPr>
        <p:sp>
          <p:nvSpPr>
            <p:cNvPr id="76" name="Google Shape;987;p26">
              <a:extLst>
                <a:ext uri="{FF2B5EF4-FFF2-40B4-BE49-F238E27FC236}">
                  <a16:creationId xmlns:a16="http://schemas.microsoft.com/office/drawing/2014/main" id="{B912DBEB-DA96-E0DF-8DE2-79D720059ACD}"/>
                </a:ext>
              </a:extLst>
            </p:cNvPr>
            <p:cNvSpPr/>
            <p:nvPr/>
          </p:nvSpPr>
          <p:spPr>
            <a:xfrm>
              <a:off x="3636600" y="1762700"/>
              <a:ext cx="928425" cy="1983100"/>
            </a:xfrm>
            <a:custGeom>
              <a:avLst/>
              <a:gdLst/>
              <a:ahLst/>
              <a:cxnLst/>
              <a:rect l="l" t="t" r="r" b="b"/>
              <a:pathLst>
                <a:path w="37137" h="79324" extrusionOk="0">
                  <a:moveTo>
                    <a:pt x="29587" y="0"/>
                  </a:moveTo>
                  <a:cubicBezTo>
                    <a:pt x="28760" y="0"/>
                    <a:pt x="27835" y="144"/>
                    <a:pt x="26813" y="433"/>
                  </a:cubicBezTo>
                  <a:cubicBezTo>
                    <a:pt x="26635" y="480"/>
                    <a:pt x="26444" y="540"/>
                    <a:pt x="26266" y="599"/>
                  </a:cubicBezTo>
                  <a:cubicBezTo>
                    <a:pt x="26229" y="592"/>
                    <a:pt x="26193" y="588"/>
                    <a:pt x="26157" y="588"/>
                  </a:cubicBezTo>
                  <a:cubicBezTo>
                    <a:pt x="26029" y="588"/>
                    <a:pt x="25906" y="637"/>
                    <a:pt x="25813" y="730"/>
                  </a:cubicBezTo>
                  <a:cubicBezTo>
                    <a:pt x="25813" y="730"/>
                    <a:pt x="25813" y="742"/>
                    <a:pt x="25801" y="742"/>
                  </a:cubicBezTo>
                  <a:cubicBezTo>
                    <a:pt x="18360" y="3195"/>
                    <a:pt x="12109" y="9434"/>
                    <a:pt x="9692" y="16887"/>
                  </a:cubicBezTo>
                  <a:cubicBezTo>
                    <a:pt x="8180" y="17542"/>
                    <a:pt x="6906" y="18721"/>
                    <a:pt x="6168" y="20185"/>
                  </a:cubicBezTo>
                  <a:cubicBezTo>
                    <a:pt x="5346" y="21816"/>
                    <a:pt x="5180" y="23745"/>
                    <a:pt x="5716" y="25483"/>
                  </a:cubicBezTo>
                  <a:cubicBezTo>
                    <a:pt x="5727" y="25507"/>
                    <a:pt x="5751" y="25531"/>
                    <a:pt x="5763" y="25555"/>
                  </a:cubicBezTo>
                  <a:cubicBezTo>
                    <a:pt x="5692" y="25626"/>
                    <a:pt x="5620" y="25686"/>
                    <a:pt x="5549" y="25757"/>
                  </a:cubicBezTo>
                  <a:cubicBezTo>
                    <a:pt x="4465" y="26793"/>
                    <a:pt x="3632" y="28174"/>
                    <a:pt x="2929" y="30103"/>
                  </a:cubicBezTo>
                  <a:cubicBezTo>
                    <a:pt x="1310" y="34544"/>
                    <a:pt x="1239" y="39580"/>
                    <a:pt x="2644" y="44105"/>
                  </a:cubicBezTo>
                  <a:cubicBezTo>
                    <a:pt x="1" y="50546"/>
                    <a:pt x="1751" y="58654"/>
                    <a:pt x="6835" y="63405"/>
                  </a:cubicBezTo>
                  <a:cubicBezTo>
                    <a:pt x="6942" y="63512"/>
                    <a:pt x="7073" y="63560"/>
                    <a:pt x="7192" y="63560"/>
                  </a:cubicBezTo>
                  <a:cubicBezTo>
                    <a:pt x="7204" y="63560"/>
                    <a:pt x="7204" y="63548"/>
                    <a:pt x="7204" y="63548"/>
                  </a:cubicBezTo>
                  <a:cubicBezTo>
                    <a:pt x="7311" y="63905"/>
                    <a:pt x="7442" y="64274"/>
                    <a:pt x="7597" y="64643"/>
                  </a:cubicBezTo>
                  <a:cubicBezTo>
                    <a:pt x="9252" y="68715"/>
                    <a:pt x="12716" y="71989"/>
                    <a:pt x="16884" y="73394"/>
                  </a:cubicBezTo>
                  <a:cubicBezTo>
                    <a:pt x="16943" y="73406"/>
                    <a:pt x="16991" y="73418"/>
                    <a:pt x="17050" y="73418"/>
                  </a:cubicBezTo>
                  <a:cubicBezTo>
                    <a:pt x="17181" y="73418"/>
                    <a:pt x="17312" y="73358"/>
                    <a:pt x="17407" y="73275"/>
                  </a:cubicBezTo>
                  <a:cubicBezTo>
                    <a:pt x="18289" y="74680"/>
                    <a:pt x="19443" y="75918"/>
                    <a:pt x="20765" y="76906"/>
                  </a:cubicBezTo>
                  <a:cubicBezTo>
                    <a:pt x="22849" y="78478"/>
                    <a:pt x="25254" y="79323"/>
                    <a:pt x="27599" y="79323"/>
                  </a:cubicBezTo>
                  <a:cubicBezTo>
                    <a:pt x="27754" y="79323"/>
                    <a:pt x="27909" y="79323"/>
                    <a:pt x="28075" y="79311"/>
                  </a:cubicBezTo>
                  <a:cubicBezTo>
                    <a:pt x="30838" y="79181"/>
                    <a:pt x="33421" y="77752"/>
                    <a:pt x="34803" y="75597"/>
                  </a:cubicBezTo>
                  <a:cubicBezTo>
                    <a:pt x="36327" y="73239"/>
                    <a:pt x="36291" y="70096"/>
                    <a:pt x="34707" y="67965"/>
                  </a:cubicBezTo>
                  <a:cubicBezTo>
                    <a:pt x="34612" y="67822"/>
                    <a:pt x="34469" y="67751"/>
                    <a:pt x="34314" y="67751"/>
                  </a:cubicBezTo>
                  <a:cubicBezTo>
                    <a:pt x="34755" y="67322"/>
                    <a:pt x="35076" y="66810"/>
                    <a:pt x="35255" y="66250"/>
                  </a:cubicBezTo>
                  <a:cubicBezTo>
                    <a:pt x="35493" y="65465"/>
                    <a:pt x="35469" y="64643"/>
                    <a:pt x="35422" y="63941"/>
                  </a:cubicBezTo>
                  <a:cubicBezTo>
                    <a:pt x="35398" y="63405"/>
                    <a:pt x="35434" y="62524"/>
                    <a:pt x="35481" y="61583"/>
                  </a:cubicBezTo>
                  <a:cubicBezTo>
                    <a:pt x="35541" y="60178"/>
                    <a:pt x="35612" y="58738"/>
                    <a:pt x="35469" y="57833"/>
                  </a:cubicBezTo>
                  <a:cubicBezTo>
                    <a:pt x="35850" y="56999"/>
                    <a:pt x="35969" y="55975"/>
                    <a:pt x="35803" y="54820"/>
                  </a:cubicBezTo>
                  <a:cubicBezTo>
                    <a:pt x="35719" y="54213"/>
                    <a:pt x="35576" y="53618"/>
                    <a:pt x="35434" y="53046"/>
                  </a:cubicBezTo>
                  <a:cubicBezTo>
                    <a:pt x="35267" y="52392"/>
                    <a:pt x="35124" y="51784"/>
                    <a:pt x="35053" y="51153"/>
                  </a:cubicBezTo>
                  <a:cubicBezTo>
                    <a:pt x="34886" y="49665"/>
                    <a:pt x="35172" y="48212"/>
                    <a:pt x="35481" y="46653"/>
                  </a:cubicBezTo>
                  <a:cubicBezTo>
                    <a:pt x="35660" y="45819"/>
                    <a:pt x="35826" y="44950"/>
                    <a:pt x="35922" y="44081"/>
                  </a:cubicBezTo>
                  <a:cubicBezTo>
                    <a:pt x="36184" y="41664"/>
                    <a:pt x="35576" y="38426"/>
                    <a:pt x="33028" y="37259"/>
                  </a:cubicBezTo>
                  <a:cubicBezTo>
                    <a:pt x="32981" y="37235"/>
                    <a:pt x="32933" y="37223"/>
                    <a:pt x="32898" y="37199"/>
                  </a:cubicBezTo>
                  <a:cubicBezTo>
                    <a:pt x="33814" y="36544"/>
                    <a:pt x="34576" y="35568"/>
                    <a:pt x="35053" y="34389"/>
                  </a:cubicBezTo>
                  <a:cubicBezTo>
                    <a:pt x="35719" y="32758"/>
                    <a:pt x="35791" y="30984"/>
                    <a:pt x="35791" y="29805"/>
                  </a:cubicBezTo>
                  <a:cubicBezTo>
                    <a:pt x="35779" y="26650"/>
                    <a:pt x="35148" y="23447"/>
                    <a:pt x="33969" y="20519"/>
                  </a:cubicBezTo>
                  <a:cubicBezTo>
                    <a:pt x="34457" y="20197"/>
                    <a:pt x="34910" y="19745"/>
                    <a:pt x="35315" y="19161"/>
                  </a:cubicBezTo>
                  <a:cubicBezTo>
                    <a:pt x="36660" y="17256"/>
                    <a:pt x="37136" y="14637"/>
                    <a:pt x="36636" y="11970"/>
                  </a:cubicBezTo>
                  <a:cubicBezTo>
                    <a:pt x="36255" y="9910"/>
                    <a:pt x="35326" y="7827"/>
                    <a:pt x="33743" y="5410"/>
                  </a:cubicBezTo>
                  <a:cubicBezTo>
                    <a:pt x="34374" y="3897"/>
                    <a:pt x="33921" y="2040"/>
                    <a:pt x="32659" y="992"/>
                  </a:cubicBezTo>
                  <a:cubicBezTo>
                    <a:pt x="31870" y="332"/>
                    <a:pt x="30842" y="0"/>
                    <a:pt x="29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88;p26">
              <a:extLst>
                <a:ext uri="{FF2B5EF4-FFF2-40B4-BE49-F238E27FC236}">
                  <a16:creationId xmlns:a16="http://schemas.microsoft.com/office/drawing/2014/main" id="{D7ABE49B-EF68-F461-4756-053CDF5ED955}"/>
                </a:ext>
              </a:extLst>
            </p:cNvPr>
            <p:cNvSpPr/>
            <p:nvPr/>
          </p:nvSpPr>
          <p:spPr>
            <a:xfrm>
              <a:off x="3662500" y="1762050"/>
              <a:ext cx="903400" cy="1984650"/>
            </a:xfrm>
            <a:custGeom>
              <a:avLst/>
              <a:gdLst/>
              <a:ahLst/>
              <a:cxnLst/>
              <a:rect l="l" t="t" r="r" b="b"/>
              <a:pathLst>
                <a:path w="36136" h="79386" extrusionOk="0">
                  <a:moveTo>
                    <a:pt x="28533" y="1123"/>
                  </a:moveTo>
                  <a:cubicBezTo>
                    <a:pt x="29532" y="1123"/>
                    <a:pt x="30334" y="1369"/>
                    <a:pt x="30933" y="1864"/>
                  </a:cubicBezTo>
                  <a:cubicBezTo>
                    <a:pt x="31814" y="2602"/>
                    <a:pt x="32147" y="3959"/>
                    <a:pt x="31695" y="5031"/>
                  </a:cubicBezTo>
                  <a:cubicBezTo>
                    <a:pt x="31279" y="6005"/>
                    <a:pt x="30218" y="6678"/>
                    <a:pt x="29152" y="6678"/>
                  </a:cubicBezTo>
                  <a:cubicBezTo>
                    <a:pt x="29059" y="6678"/>
                    <a:pt x="28966" y="6672"/>
                    <a:pt x="28873" y="6662"/>
                  </a:cubicBezTo>
                  <a:cubicBezTo>
                    <a:pt x="28851" y="6659"/>
                    <a:pt x="28830" y="6658"/>
                    <a:pt x="28809" y="6658"/>
                  </a:cubicBezTo>
                  <a:cubicBezTo>
                    <a:pt x="28526" y="6658"/>
                    <a:pt x="28287" y="6874"/>
                    <a:pt x="28254" y="7162"/>
                  </a:cubicBezTo>
                  <a:cubicBezTo>
                    <a:pt x="28218" y="7472"/>
                    <a:pt x="28444" y="7745"/>
                    <a:pt x="28754" y="7781"/>
                  </a:cubicBezTo>
                  <a:cubicBezTo>
                    <a:pt x="28890" y="7797"/>
                    <a:pt x="29026" y="7804"/>
                    <a:pt x="29161" y="7804"/>
                  </a:cubicBezTo>
                  <a:cubicBezTo>
                    <a:pt x="30264" y="7804"/>
                    <a:pt x="31344" y="7300"/>
                    <a:pt x="32076" y="6483"/>
                  </a:cubicBezTo>
                  <a:cubicBezTo>
                    <a:pt x="33409" y="8579"/>
                    <a:pt x="34195" y="10412"/>
                    <a:pt x="34529" y="12198"/>
                  </a:cubicBezTo>
                  <a:cubicBezTo>
                    <a:pt x="34969" y="14580"/>
                    <a:pt x="34564" y="16889"/>
                    <a:pt x="33386" y="18556"/>
                  </a:cubicBezTo>
                  <a:cubicBezTo>
                    <a:pt x="33016" y="19080"/>
                    <a:pt x="32421" y="19747"/>
                    <a:pt x="31623" y="19973"/>
                  </a:cubicBezTo>
                  <a:cubicBezTo>
                    <a:pt x="31483" y="20010"/>
                    <a:pt x="31329" y="20030"/>
                    <a:pt x="31172" y="20030"/>
                  </a:cubicBezTo>
                  <a:cubicBezTo>
                    <a:pt x="30677" y="20030"/>
                    <a:pt x="30150" y="19838"/>
                    <a:pt x="29897" y="19413"/>
                  </a:cubicBezTo>
                  <a:cubicBezTo>
                    <a:pt x="29754" y="19163"/>
                    <a:pt x="29683" y="18830"/>
                    <a:pt x="29599" y="18485"/>
                  </a:cubicBezTo>
                  <a:cubicBezTo>
                    <a:pt x="29456" y="17818"/>
                    <a:pt x="29290" y="17068"/>
                    <a:pt x="28575" y="16663"/>
                  </a:cubicBezTo>
                  <a:cubicBezTo>
                    <a:pt x="28223" y="16457"/>
                    <a:pt x="27857" y="16412"/>
                    <a:pt x="27511" y="16412"/>
                  </a:cubicBezTo>
                  <a:cubicBezTo>
                    <a:pt x="27378" y="16412"/>
                    <a:pt x="27248" y="16418"/>
                    <a:pt x="27123" y="16425"/>
                  </a:cubicBezTo>
                  <a:cubicBezTo>
                    <a:pt x="27015" y="16429"/>
                    <a:pt x="26909" y="16434"/>
                    <a:pt x="26806" y="16434"/>
                  </a:cubicBezTo>
                  <a:cubicBezTo>
                    <a:pt x="26639" y="16434"/>
                    <a:pt x="26482" y="16422"/>
                    <a:pt x="26349" y="16377"/>
                  </a:cubicBezTo>
                  <a:cubicBezTo>
                    <a:pt x="26158" y="16306"/>
                    <a:pt x="26004" y="16163"/>
                    <a:pt x="25896" y="15937"/>
                  </a:cubicBezTo>
                  <a:cubicBezTo>
                    <a:pt x="25718" y="15568"/>
                    <a:pt x="25694" y="15056"/>
                    <a:pt x="25849" y="14639"/>
                  </a:cubicBezTo>
                  <a:cubicBezTo>
                    <a:pt x="26039" y="14091"/>
                    <a:pt x="26408" y="13615"/>
                    <a:pt x="26789" y="13115"/>
                  </a:cubicBezTo>
                  <a:cubicBezTo>
                    <a:pt x="26980" y="12865"/>
                    <a:pt x="27182" y="12603"/>
                    <a:pt x="27361" y="12329"/>
                  </a:cubicBezTo>
                  <a:cubicBezTo>
                    <a:pt x="28159" y="11139"/>
                    <a:pt x="28313" y="9924"/>
                    <a:pt x="27801" y="9007"/>
                  </a:cubicBezTo>
                  <a:cubicBezTo>
                    <a:pt x="27697" y="8831"/>
                    <a:pt x="27507" y="8730"/>
                    <a:pt x="27310" y="8730"/>
                  </a:cubicBezTo>
                  <a:cubicBezTo>
                    <a:pt x="27215" y="8730"/>
                    <a:pt x="27117" y="8754"/>
                    <a:pt x="27028" y="8805"/>
                  </a:cubicBezTo>
                  <a:cubicBezTo>
                    <a:pt x="26754" y="8948"/>
                    <a:pt x="26670" y="9293"/>
                    <a:pt x="26813" y="9567"/>
                  </a:cubicBezTo>
                  <a:cubicBezTo>
                    <a:pt x="27254" y="10341"/>
                    <a:pt x="26635" y="11401"/>
                    <a:pt x="26432" y="11710"/>
                  </a:cubicBezTo>
                  <a:cubicBezTo>
                    <a:pt x="26266" y="11948"/>
                    <a:pt x="26087" y="12186"/>
                    <a:pt x="25896" y="12425"/>
                  </a:cubicBezTo>
                  <a:cubicBezTo>
                    <a:pt x="25480" y="12984"/>
                    <a:pt x="25039" y="13556"/>
                    <a:pt x="24789" y="14258"/>
                  </a:cubicBezTo>
                  <a:cubicBezTo>
                    <a:pt x="24539" y="14961"/>
                    <a:pt x="24575" y="15794"/>
                    <a:pt x="24884" y="16437"/>
                  </a:cubicBezTo>
                  <a:cubicBezTo>
                    <a:pt x="25123" y="16925"/>
                    <a:pt x="25515" y="17282"/>
                    <a:pt x="25992" y="17437"/>
                  </a:cubicBezTo>
                  <a:cubicBezTo>
                    <a:pt x="26262" y="17532"/>
                    <a:pt x="26537" y="17553"/>
                    <a:pt x="26796" y="17553"/>
                  </a:cubicBezTo>
                  <a:cubicBezTo>
                    <a:pt x="26926" y="17553"/>
                    <a:pt x="27051" y="17548"/>
                    <a:pt x="27170" y="17544"/>
                  </a:cubicBezTo>
                  <a:cubicBezTo>
                    <a:pt x="27280" y="17540"/>
                    <a:pt x="27384" y="17537"/>
                    <a:pt x="27482" y="17537"/>
                  </a:cubicBezTo>
                  <a:cubicBezTo>
                    <a:pt x="27694" y="17537"/>
                    <a:pt x="27877" y="17554"/>
                    <a:pt x="28016" y="17628"/>
                  </a:cubicBezTo>
                  <a:cubicBezTo>
                    <a:pt x="28278" y="17782"/>
                    <a:pt x="28373" y="18151"/>
                    <a:pt x="28504" y="18723"/>
                  </a:cubicBezTo>
                  <a:cubicBezTo>
                    <a:pt x="28599" y="19128"/>
                    <a:pt x="28694" y="19580"/>
                    <a:pt x="28933" y="19985"/>
                  </a:cubicBezTo>
                  <a:cubicBezTo>
                    <a:pt x="29361" y="20723"/>
                    <a:pt x="30230" y="21152"/>
                    <a:pt x="31147" y="21152"/>
                  </a:cubicBezTo>
                  <a:cubicBezTo>
                    <a:pt x="31409" y="21152"/>
                    <a:pt x="31671" y="21128"/>
                    <a:pt x="31933" y="21057"/>
                  </a:cubicBezTo>
                  <a:cubicBezTo>
                    <a:pt x="31933" y="21045"/>
                    <a:pt x="31945" y="21045"/>
                    <a:pt x="31957" y="21045"/>
                  </a:cubicBezTo>
                  <a:cubicBezTo>
                    <a:pt x="33052" y="23819"/>
                    <a:pt x="33647" y="26843"/>
                    <a:pt x="33659" y="29831"/>
                  </a:cubicBezTo>
                  <a:cubicBezTo>
                    <a:pt x="33671" y="31570"/>
                    <a:pt x="33457" y="32891"/>
                    <a:pt x="33005" y="33999"/>
                  </a:cubicBezTo>
                  <a:cubicBezTo>
                    <a:pt x="32457" y="35356"/>
                    <a:pt x="31481" y="36392"/>
                    <a:pt x="30338" y="36832"/>
                  </a:cubicBezTo>
                  <a:lnTo>
                    <a:pt x="30326" y="36832"/>
                  </a:lnTo>
                  <a:cubicBezTo>
                    <a:pt x="30095" y="36811"/>
                    <a:pt x="29864" y="36803"/>
                    <a:pt x="29633" y="36803"/>
                  </a:cubicBezTo>
                  <a:cubicBezTo>
                    <a:pt x="29074" y="36803"/>
                    <a:pt x="28512" y="36853"/>
                    <a:pt x="27956" y="36904"/>
                  </a:cubicBezTo>
                  <a:cubicBezTo>
                    <a:pt x="27397" y="36957"/>
                    <a:pt x="26852" y="37008"/>
                    <a:pt x="26327" y="37008"/>
                  </a:cubicBezTo>
                  <a:cubicBezTo>
                    <a:pt x="25801" y="37008"/>
                    <a:pt x="25295" y="36957"/>
                    <a:pt x="24813" y="36808"/>
                  </a:cubicBezTo>
                  <a:cubicBezTo>
                    <a:pt x="23170" y="36296"/>
                    <a:pt x="22003" y="34427"/>
                    <a:pt x="22265" y="32725"/>
                  </a:cubicBezTo>
                  <a:cubicBezTo>
                    <a:pt x="22313" y="32415"/>
                    <a:pt x="22110" y="32129"/>
                    <a:pt x="21801" y="32082"/>
                  </a:cubicBezTo>
                  <a:cubicBezTo>
                    <a:pt x="21772" y="32077"/>
                    <a:pt x="21743" y="32075"/>
                    <a:pt x="21715" y="32075"/>
                  </a:cubicBezTo>
                  <a:cubicBezTo>
                    <a:pt x="21440" y="32075"/>
                    <a:pt x="21201" y="32277"/>
                    <a:pt x="21158" y="32558"/>
                  </a:cubicBezTo>
                  <a:cubicBezTo>
                    <a:pt x="20801" y="34820"/>
                    <a:pt x="22289" y="37201"/>
                    <a:pt x="24480" y="37880"/>
                  </a:cubicBezTo>
                  <a:cubicBezTo>
                    <a:pt x="25092" y="38066"/>
                    <a:pt x="25714" y="38126"/>
                    <a:pt x="26336" y="38126"/>
                  </a:cubicBezTo>
                  <a:cubicBezTo>
                    <a:pt x="26911" y="38126"/>
                    <a:pt x="27485" y="38074"/>
                    <a:pt x="28052" y="38023"/>
                  </a:cubicBezTo>
                  <a:cubicBezTo>
                    <a:pt x="28598" y="37976"/>
                    <a:pt x="29131" y="37930"/>
                    <a:pt x="29644" y="37930"/>
                  </a:cubicBezTo>
                  <a:cubicBezTo>
                    <a:pt x="30316" y="37930"/>
                    <a:pt x="30953" y="38010"/>
                    <a:pt x="31540" y="38273"/>
                  </a:cubicBezTo>
                  <a:cubicBezTo>
                    <a:pt x="32802" y="38856"/>
                    <a:pt x="34148" y="40702"/>
                    <a:pt x="33802" y="43988"/>
                  </a:cubicBezTo>
                  <a:cubicBezTo>
                    <a:pt x="33707" y="44809"/>
                    <a:pt x="33540" y="45655"/>
                    <a:pt x="33374" y="46464"/>
                  </a:cubicBezTo>
                  <a:cubicBezTo>
                    <a:pt x="33064" y="48036"/>
                    <a:pt x="32743" y="49643"/>
                    <a:pt x="32921" y="51298"/>
                  </a:cubicBezTo>
                  <a:cubicBezTo>
                    <a:pt x="33005" y="52001"/>
                    <a:pt x="33171" y="52679"/>
                    <a:pt x="33338" y="53334"/>
                  </a:cubicBezTo>
                  <a:cubicBezTo>
                    <a:pt x="33469" y="53906"/>
                    <a:pt x="33612" y="54453"/>
                    <a:pt x="33683" y="55001"/>
                  </a:cubicBezTo>
                  <a:cubicBezTo>
                    <a:pt x="33778" y="55620"/>
                    <a:pt x="33826" y="56680"/>
                    <a:pt x="33397" y="57525"/>
                  </a:cubicBezTo>
                  <a:cubicBezTo>
                    <a:pt x="33386" y="57537"/>
                    <a:pt x="33386" y="57537"/>
                    <a:pt x="33386" y="57537"/>
                  </a:cubicBezTo>
                  <a:cubicBezTo>
                    <a:pt x="33290" y="57740"/>
                    <a:pt x="33159" y="57918"/>
                    <a:pt x="33005" y="58085"/>
                  </a:cubicBezTo>
                  <a:cubicBezTo>
                    <a:pt x="32412" y="58716"/>
                    <a:pt x="31556" y="58914"/>
                    <a:pt x="30720" y="58914"/>
                  </a:cubicBezTo>
                  <a:cubicBezTo>
                    <a:pt x="29993" y="58914"/>
                    <a:pt x="29280" y="58765"/>
                    <a:pt x="28766" y="58621"/>
                  </a:cubicBezTo>
                  <a:cubicBezTo>
                    <a:pt x="25885" y="57823"/>
                    <a:pt x="23241" y="56132"/>
                    <a:pt x="21313" y="53870"/>
                  </a:cubicBezTo>
                  <a:cubicBezTo>
                    <a:pt x="21199" y="53737"/>
                    <a:pt x="21037" y="53667"/>
                    <a:pt x="20875" y="53667"/>
                  </a:cubicBezTo>
                  <a:cubicBezTo>
                    <a:pt x="20747" y="53667"/>
                    <a:pt x="20620" y="53710"/>
                    <a:pt x="20515" y="53799"/>
                  </a:cubicBezTo>
                  <a:cubicBezTo>
                    <a:pt x="20277" y="54001"/>
                    <a:pt x="20253" y="54358"/>
                    <a:pt x="20455" y="54596"/>
                  </a:cubicBezTo>
                  <a:cubicBezTo>
                    <a:pt x="22527" y="57037"/>
                    <a:pt x="25373" y="58847"/>
                    <a:pt x="28468" y="59704"/>
                  </a:cubicBezTo>
                  <a:cubicBezTo>
                    <a:pt x="29052" y="59871"/>
                    <a:pt x="29861" y="60037"/>
                    <a:pt x="30719" y="60037"/>
                  </a:cubicBezTo>
                  <a:cubicBezTo>
                    <a:pt x="31647" y="60037"/>
                    <a:pt x="32624" y="59835"/>
                    <a:pt x="33421" y="59216"/>
                  </a:cubicBezTo>
                  <a:lnTo>
                    <a:pt x="33421" y="59216"/>
                  </a:lnTo>
                  <a:cubicBezTo>
                    <a:pt x="33421" y="59930"/>
                    <a:pt x="33386" y="60776"/>
                    <a:pt x="33350" y="61561"/>
                  </a:cubicBezTo>
                  <a:cubicBezTo>
                    <a:pt x="33302" y="62526"/>
                    <a:pt x="33266" y="63443"/>
                    <a:pt x="33302" y="64038"/>
                  </a:cubicBezTo>
                  <a:cubicBezTo>
                    <a:pt x="33338" y="64669"/>
                    <a:pt x="33362" y="65348"/>
                    <a:pt x="33171" y="65943"/>
                  </a:cubicBezTo>
                  <a:cubicBezTo>
                    <a:pt x="32981" y="66586"/>
                    <a:pt x="32481" y="67146"/>
                    <a:pt x="31814" y="67479"/>
                  </a:cubicBezTo>
                  <a:cubicBezTo>
                    <a:pt x="31404" y="67691"/>
                    <a:pt x="30964" y="67800"/>
                    <a:pt x="30538" y="67800"/>
                  </a:cubicBezTo>
                  <a:cubicBezTo>
                    <a:pt x="30271" y="67800"/>
                    <a:pt x="30010" y="67757"/>
                    <a:pt x="29766" y="67669"/>
                  </a:cubicBezTo>
                  <a:cubicBezTo>
                    <a:pt x="29706" y="67650"/>
                    <a:pt x="29646" y="67641"/>
                    <a:pt x="29587" y="67641"/>
                  </a:cubicBezTo>
                  <a:cubicBezTo>
                    <a:pt x="29349" y="67641"/>
                    <a:pt x="29128" y="67786"/>
                    <a:pt x="29052" y="68015"/>
                  </a:cubicBezTo>
                  <a:cubicBezTo>
                    <a:pt x="28944" y="68312"/>
                    <a:pt x="29099" y="68634"/>
                    <a:pt x="29397" y="68729"/>
                  </a:cubicBezTo>
                  <a:cubicBezTo>
                    <a:pt x="29754" y="68860"/>
                    <a:pt x="30147" y="68920"/>
                    <a:pt x="30528" y="68920"/>
                  </a:cubicBezTo>
                  <a:cubicBezTo>
                    <a:pt x="31135" y="68920"/>
                    <a:pt x="31754" y="68777"/>
                    <a:pt x="32314" y="68491"/>
                  </a:cubicBezTo>
                  <a:cubicBezTo>
                    <a:pt x="32445" y="68419"/>
                    <a:pt x="32564" y="68348"/>
                    <a:pt x="32683" y="68277"/>
                  </a:cubicBezTo>
                  <a:cubicBezTo>
                    <a:pt x="32683" y="68396"/>
                    <a:pt x="32719" y="68527"/>
                    <a:pt x="32790" y="68634"/>
                  </a:cubicBezTo>
                  <a:cubicBezTo>
                    <a:pt x="34088" y="70384"/>
                    <a:pt x="34112" y="73075"/>
                    <a:pt x="32850" y="75027"/>
                  </a:cubicBezTo>
                  <a:cubicBezTo>
                    <a:pt x="31647" y="76897"/>
                    <a:pt x="29397" y="78123"/>
                    <a:pt x="26980" y="78242"/>
                  </a:cubicBezTo>
                  <a:cubicBezTo>
                    <a:pt x="26831" y="78250"/>
                    <a:pt x="26681" y="78254"/>
                    <a:pt x="26531" y="78254"/>
                  </a:cubicBezTo>
                  <a:cubicBezTo>
                    <a:pt x="24441" y="78254"/>
                    <a:pt x="22272" y="77485"/>
                    <a:pt x="20384" y="76063"/>
                  </a:cubicBezTo>
                  <a:cubicBezTo>
                    <a:pt x="18991" y="75016"/>
                    <a:pt x="17812" y="73670"/>
                    <a:pt x="16955" y="72158"/>
                  </a:cubicBezTo>
                  <a:cubicBezTo>
                    <a:pt x="16776" y="71837"/>
                    <a:pt x="16610" y="71515"/>
                    <a:pt x="16419" y="71158"/>
                  </a:cubicBezTo>
                  <a:cubicBezTo>
                    <a:pt x="15633" y="69634"/>
                    <a:pt x="14824" y="68074"/>
                    <a:pt x="13193" y="67360"/>
                  </a:cubicBezTo>
                  <a:cubicBezTo>
                    <a:pt x="13117" y="67325"/>
                    <a:pt x="13038" y="67309"/>
                    <a:pt x="12961" y="67309"/>
                  </a:cubicBezTo>
                  <a:cubicBezTo>
                    <a:pt x="12746" y="67309"/>
                    <a:pt x="12542" y="67435"/>
                    <a:pt x="12454" y="67646"/>
                  </a:cubicBezTo>
                  <a:cubicBezTo>
                    <a:pt x="12335" y="67931"/>
                    <a:pt x="12454" y="68265"/>
                    <a:pt x="12740" y="68384"/>
                  </a:cubicBezTo>
                  <a:cubicBezTo>
                    <a:pt x="14002" y="68943"/>
                    <a:pt x="14693" y="70265"/>
                    <a:pt x="15419" y="71670"/>
                  </a:cubicBezTo>
                  <a:cubicBezTo>
                    <a:pt x="15514" y="71848"/>
                    <a:pt x="15609" y="72027"/>
                    <a:pt x="15693" y="72194"/>
                  </a:cubicBezTo>
                  <a:cubicBezTo>
                    <a:pt x="12050" y="70813"/>
                    <a:pt x="9037" y="67872"/>
                    <a:pt x="7573" y="64264"/>
                  </a:cubicBezTo>
                  <a:cubicBezTo>
                    <a:pt x="7037" y="62931"/>
                    <a:pt x="6823" y="61776"/>
                    <a:pt x="6918" y="60740"/>
                  </a:cubicBezTo>
                  <a:cubicBezTo>
                    <a:pt x="7025" y="59514"/>
                    <a:pt x="7608" y="58442"/>
                    <a:pt x="8478" y="57871"/>
                  </a:cubicBezTo>
                  <a:cubicBezTo>
                    <a:pt x="9418" y="57263"/>
                    <a:pt x="10680" y="57204"/>
                    <a:pt x="11788" y="57156"/>
                  </a:cubicBezTo>
                  <a:lnTo>
                    <a:pt x="16169" y="56954"/>
                  </a:lnTo>
                  <a:cubicBezTo>
                    <a:pt x="16479" y="56942"/>
                    <a:pt x="16717" y="56680"/>
                    <a:pt x="16705" y="56370"/>
                  </a:cubicBezTo>
                  <a:cubicBezTo>
                    <a:pt x="16693" y="56075"/>
                    <a:pt x="16443" y="55833"/>
                    <a:pt x="16150" y="55833"/>
                  </a:cubicBezTo>
                  <a:cubicBezTo>
                    <a:pt x="16137" y="55833"/>
                    <a:pt x="16123" y="55834"/>
                    <a:pt x="16110" y="55835"/>
                  </a:cubicBezTo>
                  <a:lnTo>
                    <a:pt x="11740" y="56025"/>
                  </a:lnTo>
                  <a:cubicBezTo>
                    <a:pt x="10549" y="56085"/>
                    <a:pt x="9061" y="56144"/>
                    <a:pt x="7859" y="56930"/>
                  </a:cubicBezTo>
                  <a:cubicBezTo>
                    <a:pt x="6704" y="57692"/>
                    <a:pt x="5942" y="59073"/>
                    <a:pt x="5799" y="60633"/>
                  </a:cubicBezTo>
                  <a:cubicBezTo>
                    <a:pt x="5763" y="61038"/>
                    <a:pt x="5763" y="61454"/>
                    <a:pt x="5799" y="61883"/>
                  </a:cubicBezTo>
                  <a:cubicBezTo>
                    <a:pt x="1917" y="57680"/>
                    <a:pt x="489" y="51275"/>
                    <a:pt x="2167" y="45810"/>
                  </a:cubicBezTo>
                  <a:lnTo>
                    <a:pt x="2167" y="45810"/>
                  </a:lnTo>
                  <a:cubicBezTo>
                    <a:pt x="2370" y="46298"/>
                    <a:pt x="2584" y="46774"/>
                    <a:pt x="2810" y="47238"/>
                  </a:cubicBezTo>
                  <a:cubicBezTo>
                    <a:pt x="2906" y="47441"/>
                    <a:pt x="3108" y="47560"/>
                    <a:pt x="3310" y="47560"/>
                  </a:cubicBezTo>
                  <a:cubicBezTo>
                    <a:pt x="3394" y="47560"/>
                    <a:pt x="3489" y="47536"/>
                    <a:pt x="3560" y="47500"/>
                  </a:cubicBezTo>
                  <a:cubicBezTo>
                    <a:pt x="3846" y="47357"/>
                    <a:pt x="3953" y="47024"/>
                    <a:pt x="3822" y="46738"/>
                  </a:cubicBezTo>
                  <a:cubicBezTo>
                    <a:pt x="1358" y="41773"/>
                    <a:pt x="1024" y="35701"/>
                    <a:pt x="2929" y="30498"/>
                  </a:cubicBezTo>
                  <a:cubicBezTo>
                    <a:pt x="3572" y="28736"/>
                    <a:pt x="4310" y="27486"/>
                    <a:pt x="5275" y="26569"/>
                  </a:cubicBezTo>
                  <a:cubicBezTo>
                    <a:pt x="6268" y="25607"/>
                    <a:pt x="7513" y="25067"/>
                    <a:pt x="8689" y="25067"/>
                  </a:cubicBezTo>
                  <a:cubicBezTo>
                    <a:pt x="8867" y="25067"/>
                    <a:pt x="9043" y="25080"/>
                    <a:pt x="9216" y="25105"/>
                  </a:cubicBezTo>
                  <a:cubicBezTo>
                    <a:pt x="9238" y="25107"/>
                    <a:pt x="9261" y="25109"/>
                    <a:pt x="9283" y="25109"/>
                  </a:cubicBezTo>
                  <a:cubicBezTo>
                    <a:pt x="9566" y="25109"/>
                    <a:pt x="9815" y="24904"/>
                    <a:pt x="9859" y="24628"/>
                  </a:cubicBezTo>
                  <a:cubicBezTo>
                    <a:pt x="9894" y="24319"/>
                    <a:pt x="9680" y="24033"/>
                    <a:pt x="9383" y="23985"/>
                  </a:cubicBezTo>
                  <a:cubicBezTo>
                    <a:pt x="9158" y="23953"/>
                    <a:pt x="8930" y="23937"/>
                    <a:pt x="8701" y="23937"/>
                  </a:cubicBezTo>
                  <a:cubicBezTo>
                    <a:pt x="7666" y="23937"/>
                    <a:pt x="6599" y="24262"/>
                    <a:pt x="5644" y="24867"/>
                  </a:cubicBezTo>
                  <a:cubicBezTo>
                    <a:pt x="5299" y="23473"/>
                    <a:pt x="5465" y="21985"/>
                    <a:pt x="6108" y="20711"/>
                  </a:cubicBezTo>
                  <a:cubicBezTo>
                    <a:pt x="6799" y="19330"/>
                    <a:pt x="8037" y="18259"/>
                    <a:pt x="9490" y="17758"/>
                  </a:cubicBezTo>
                  <a:cubicBezTo>
                    <a:pt x="9966" y="17592"/>
                    <a:pt x="10466" y="17485"/>
                    <a:pt x="10990" y="17366"/>
                  </a:cubicBezTo>
                  <a:cubicBezTo>
                    <a:pt x="11466" y="17270"/>
                    <a:pt x="11954" y="17163"/>
                    <a:pt x="12431" y="17020"/>
                  </a:cubicBezTo>
                  <a:cubicBezTo>
                    <a:pt x="13359" y="16723"/>
                    <a:pt x="14574" y="16115"/>
                    <a:pt x="15121" y="14913"/>
                  </a:cubicBezTo>
                  <a:cubicBezTo>
                    <a:pt x="15252" y="14627"/>
                    <a:pt x="15121" y="14294"/>
                    <a:pt x="14836" y="14163"/>
                  </a:cubicBezTo>
                  <a:cubicBezTo>
                    <a:pt x="14761" y="14132"/>
                    <a:pt x="14684" y="14117"/>
                    <a:pt x="14608" y="14117"/>
                  </a:cubicBezTo>
                  <a:cubicBezTo>
                    <a:pt x="14391" y="14117"/>
                    <a:pt x="14185" y="14237"/>
                    <a:pt x="14097" y="14449"/>
                  </a:cubicBezTo>
                  <a:cubicBezTo>
                    <a:pt x="13704" y="15318"/>
                    <a:pt x="12669" y="15758"/>
                    <a:pt x="12085" y="15937"/>
                  </a:cubicBezTo>
                  <a:cubicBezTo>
                    <a:pt x="11669" y="16080"/>
                    <a:pt x="11228" y="16175"/>
                    <a:pt x="10764" y="16270"/>
                  </a:cubicBezTo>
                  <a:cubicBezTo>
                    <a:pt x="10502" y="16330"/>
                    <a:pt x="10240" y="16377"/>
                    <a:pt x="9966" y="16449"/>
                  </a:cubicBezTo>
                  <a:cubicBezTo>
                    <a:pt x="11204" y="13091"/>
                    <a:pt x="13240" y="9972"/>
                    <a:pt x="15919" y="7388"/>
                  </a:cubicBezTo>
                  <a:cubicBezTo>
                    <a:pt x="16562" y="6769"/>
                    <a:pt x="17241" y="6186"/>
                    <a:pt x="17943" y="5638"/>
                  </a:cubicBezTo>
                  <a:lnTo>
                    <a:pt x="17943" y="5638"/>
                  </a:lnTo>
                  <a:cubicBezTo>
                    <a:pt x="17931" y="5769"/>
                    <a:pt x="17919" y="5900"/>
                    <a:pt x="17919" y="6043"/>
                  </a:cubicBezTo>
                  <a:cubicBezTo>
                    <a:pt x="17931" y="6721"/>
                    <a:pt x="18229" y="7329"/>
                    <a:pt x="18717" y="7710"/>
                  </a:cubicBezTo>
                  <a:cubicBezTo>
                    <a:pt x="18812" y="7781"/>
                    <a:pt x="18896" y="7841"/>
                    <a:pt x="18979" y="7888"/>
                  </a:cubicBezTo>
                  <a:cubicBezTo>
                    <a:pt x="19062" y="7948"/>
                    <a:pt x="19146" y="8007"/>
                    <a:pt x="19205" y="8055"/>
                  </a:cubicBezTo>
                  <a:cubicBezTo>
                    <a:pt x="19312" y="8150"/>
                    <a:pt x="19372" y="8305"/>
                    <a:pt x="19384" y="8484"/>
                  </a:cubicBezTo>
                  <a:cubicBezTo>
                    <a:pt x="19384" y="8662"/>
                    <a:pt x="19336" y="8817"/>
                    <a:pt x="19229" y="8924"/>
                  </a:cubicBezTo>
                  <a:cubicBezTo>
                    <a:pt x="19110" y="9043"/>
                    <a:pt x="18919" y="9138"/>
                    <a:pt x="18717" y="9246"/>
                  </a:cubicBezTo>
                  <a:cubicBezTo>
                    <a:pt x="18443" y="9377"/>
                    <a:pt x="18134" y="9531"/>
                    <a:pt x="17872" y="9817"/>
                  </a:cubicBezTo>
                  <a:cubicBezTo>
                    <a:pt x="17455" y="10269"/>
                    <a:pt x="17312" y="10948"/>
                    <a:pt x="17514" y="11532"/>
                  </a:cubicBezTo>
                  <a:cubicBezTo>
                    <a:pt x="17729" y="12127"/>
                    <a:pt x="18265" y="12555"/>
                    <a:pt x="18884" y="12651"/>
                  </a:cubicBezTo>
                  <a:cubicBezTo>
                    <a:pt x="18965" y="12662"/>
                    <a:pt x="19046" y="12666"/>
                    <a:pt x="19125" y="12666"/>
                  </a:cubicBezTo>
                  <a:cubicBezTo>
                    <a:pt x="19392" y="12666"/>
                    <a:pt x="19642" y="12613"/>
                    <a:pt x="19872" y="12567"/>
                  </a:cubicBezTo>
                  <a:cubicBezTo>
                    <a:pt x="19955" y="12544"/>
                    <a:pt x="20051" y="12532"/>
                    <a:pt x="20134" y="12520"/>
                  </a:cubicBezTo>
                  <a:cubicBezTo>
                    <a:pt x="20250" y="12498"/>
                    <a:pt x="20366" y="12488"/>
                    <a:pt x="20481" y="12488"/>
                  </a:cubicBezTo>
                  <a:cubicBezTo>
                    <a:pt x="20614" y="12488"/>
                    <a:pt x="20745" y="12501"/>
                    <a:pt x="20872" y="12520"/>
                  </a:cubicBezTo>
                  <a:cubicBezTo>
                    <a:pt x="20408" y="14056"/>
                    <a:pt x="20122" y="15651"/>
                    <a:pt x="20015" y="17247"/>
                  </a:cubicBezTo>
                  <a:cubicBezTo>
                    <a:pt x="19920" y="17211"/>
                    <a:pt x="19812" y="17175"/>
                    <a:pt x="19717" y="17116"/>
                  </a:cubicBezTo>
                  <a:cubicBezTo>
                    <a:pt x="19574" y="17032"/>
                    <a:pt x="19431" y="16913"/>
                    <a:pt x="19277" y="16794"/>
                  </a:cubicBezTo>
                  <a:cubicBezTo>
                    <a:pt x="19062" y="16627"/>
                    <a:pt x="18812" y="16437"/>
                    <a:pt x="18527" y="16294"/>
                  </a:cubicBezTo>
                  <a:cubicBezTo>
                    <a:pt x="18202" y="16140"/>
                    <a:pt x="17837" y="16063"/>
                    <a:pt x="17461" y="16063"/>
                  </a:cubicBezTo>
                  <a:cubicBezTo>
                    <a:pt x="17050" y="16063"/>
                    <a:pt x="16626" y="16155"/>
                    <a:pt x="16229" y="16342"/>
                  </a:cubicBezTo>
                  <a:cubicBezTo>
                    <a:pt x="15645" y="16604"/>
                    <a:pt x="15098" y="17068"/>
                    <a:pt x="14597" y="17711"/>
                  </a:cubicBezTo>
                  <a:cubicBezTo>
                    <a:pt x="14407" y="17961"/>
                    <a:pt x="14455" y="18306"/>
                    <a:pt x="14705" y="18497"/>
                  </a:cubicBezTo>
                  <a:cubicBezTo>
                    <a:pt x="14804" y="18576"/>
                    <a:pt x="14924" y="18614"/>
                    <a:pt x="15044" y="18614"/>
                  </a:cubicBezTo>
                  <a:cubicBezTo>
                    <a:pt x="15212" y="18614"/>
                    <a:pt x="15379" y="18540"/>
                    <a:pt x="15490" y="18401"/>
                  </a:cubicBezTo>
                  <a:cubicBezTo>
                    <a:pt x="15871" y="17901"/>
                    <a:pt x="16276" y="17556"/>
                    <a:pt x="16693" y="17354"/>
                  </a:cubicBezTo>
                  <a:cubicBezTo>
                    <a:pt x="16947" y="17243"/>
                    <a:pt x="17211" y="17186"/>
                    <a:pt x="17461" y="17186"/>
                  </a:cubicBezTo>
                  <a:cubicBezTo>
                    <a:pt x="17669" y="17186"/>
                    <a:pt x="17866" y="17225"/>
                    <a:pt x="18038" y="17306"/>
                  </a:cubicBezTo>
                  <a:cubicBezTo>
                    <a:pt x="18217" y="17389"/>
                    <a:pt x="18396" y="17532"/>
                    <a:pt x="18574" y="17675"/>
                  </a:cubicBezTo>
                  <a:cubicBezTo>
                    <a:pt x="18753" y="17818"/>
                    <a:pt x="18943" y="17961"/>
                    <a:pt x="19158" y="18092"/>
                  </a:cubicBezTo>
                  <a:cubicBezTo>
                    <a:pt x="19802" y="18463"/>
                    <a:pt x="20499" y="18539"/>
                    <a:pt x="21196" y="18539"/>
                  </a:cubicBezTo>
                  <a:cubicBezTo>
                    <a:pt x="21438" y="18539"/>
                    <a:pt x="21680" y="18530"/>
                    <a:pt x="21920" y="18520"/>
                  </a:cubicBezTo>
                  <a:cubicBezTo>
                    <a:pt x="22145" y="18511"/>
                    <a:pt x="22367" y="18503"/>
                    <a:pt x="22581" y="18503"/>
                  </a:cubicBezTo>
                  <a:cubicBezTo>
                    <a:pt x="23204" y="18503"/>
                    <a:pt x="23766" y="18574"/>
                    <a:pt x="24182" y="18901"/>
                  </a:cubicBezTo>
                  <a:cubicBezTo>
                    <a:pt x="24623" y="19247"/>
                    <a:pt x="24849" y="19830"/>
                    <a:pt x="25051" y="20521"/>
                  </a:cubicBezTo>
                  <a:cubicBezTo>
                    <a:pt x="25039" y="20568"/>
                    <a:pt x="25027" y="20604"/>
                    <a:pt x="25015" y="20652"/>
                  </a:cubicBezTo>
                  <a:cubicBezTo>
                    <a:pt x="24992" y="20890"/>
                    <a:pt x="25111" y="21128"/>
                    <a:pt x="25337" y="21259"/>
                  </a:cubicBezTo>
                  <a:cubicBezTo>
                    <a:pt x="25420" y="21307"/>
                    <a:pt x="25527" y="21330"/>
                    <a:pt x="25635" y="21330"/>
                  </a:cubicBezTo>
                  <a:cubicBezTo>
                    <a:pt x="25766" y="21330"/>
                    <a:pt x="25885" y="21295"/>
                    <a:pt x="25992" y="21211"/>
                  </a:cubicBezTo>
                  <a:cubicBezTo>
                    <a:pt x="26075" y="21140"/>
                    <a:pt x="26325" y="20902"/>
                    <a:pt x="26206" y="20473"/>
                  </a:cubicBezTo>
                  <a:cubicBezTo>
                    <a:pt x="25992" y="19711"/>
                    <a:pt x="25706" y="18663"/>
                    <a:pt x="24873" y="18009"/>
                  </a:cubicBezTo>
                  <a:cubicBezTo>
                    <a:pt x="24198" y="17480"/>
                    <a:pt x="23384" y="17384"/>
                    <a:pt x="22597" y="17384"/>
                  </a:cubicBezTo>
                  <a:cubicBezTo>
                    <a:pt x="22355" y="17384"/>
                    <a:pt x="22116" y="17393"/>
                    <a:pt x="21884" y="17401"/>
                  </a:cubicBezTo>
                  <a:cubicBezTo>
                    <a:pt x="21634" y="17401"/>
                    <a:pt x="21372" y="17413"/>
                    <a:pt x="21134" y="17413"/>
                  </a:cubicBezTo>
                  <a:cubicBezTo>
                    <a:pt x="21229" y="15901"/>
                    <a:pt x="21491" y="14401"/>
                    <a:pt x="21920" y="12948"/>
                  </a:cubicBezTo>
                  <a:cubicBezTo>
                    <a:pt x="22253" y="13175"/>
                    <a:pt x="22527" y="13472"/>
                    <a:pt x="22718" y="13841"/>
                  </a:cubicBezTo>
                  <a:cubicBezTo>
                    <a:pt x="22813" y="14032"/>
                    <a:pt x="23003" y="14151"/>
                    <a:pt x="23218" y="14151"/>
                  </a:cubicBezTo>
                  <a:cubicBezTo>
                    <a:pt x="23301" y="14151"/>
                    <a:pt x="23384" y="14127"/>
                    <a:pt x="23468" y="14091"/>
                  </a:cubicBezTo>
                  <a:cubicBezTo>
                    <a:pt x="23741" y="13949"/>
                    <a:pt x="23861" y="13615"/>
                    <a:pt x="23718" y="13341"/>
                  </a:cubicBezTo>
                  <a:cubicBezTo>
                    <a:pt x="23118" y="12132"/>
                    <a:pt x="21813" y="11359"/>
                    <a:pt x="20483" y="11359"/>
                  </a:cubicBezTo>
                  <a:cubicBezTo>
                    <a:pt x="20307" y="11359"/>
                    <a:pt x="20131" y="11373"/>
                    <a:pt x="19955" y="11401"/>
                  </a:cubicBezTo>
                  <a:cubicBezTo>
                    <a:pt x="19848" y="11424"/>
                    <a:pt x="19741" y="11448"/>
                    <a:pt x="19634" y="11472"/>
                  </a:cubicBezTo>
                  <a:cubicBezTo>
                    <a:pt x="19457" y="11509"/>
                    <a:pt x="19295" y="11539"/>
                    <a:pt x="19153" y="11539"/>
                  </a:cubicBezTo>
                  <a:cubicBezTo>
                    <a:pt x="19113" y="11539"/>
                    <a:pt x="19075" y="11537"/>
                    <a:pt x="19038" y="11532"/>
                  </a:cubicBezTo>
                  <a:cubicBezTo>
                    <a:pt x="18836" y="11508"/>
                    <a:pt x="18646" y="11353"/>
                    <a:pt x="18574" y="11162"/>
                  </a:cubicBezTo>
                  <a:cubicBezTo>
                    <a:pt x="18515" y="10972"/>
                    <a:pt x="18562" y="10722"/>
                    <a:pt x="18693" y="10579"/>
                  </a:cubicBezTo>
                  <a:cubicBezTo>
                    <a:pt x="18812" y="10448"/>
                    <a:pt x="19015" y="10353"/>
                    <a:pt x="19217" y="10246"/>
                  </a:cubicBezTo>
                  <a:cubicBezTo>
                    <a:pt x="19491" y="10115"/>
                    <a:pt x="19789" y="9960"/>
                    <a:pt x="20039" y="9698"/>
                  </a:cubicBezTo>
                  <a:cubicBezTo>
                    <a:pt x="20348" y="9377"/>
                    <a:pt x="20527" y="8924"/>
                    <a:pt x="20503" y="8448"/>
                  </a:cubicBezTo>
                  <a:cubicBezTo>
                    <a:pt x="20491" y="7972"/>
                    <a:pt x="20289" y="7531"/>
                    <a:pt x="19967" y="7221"/>
                  </a:cubicBezTo>
                  <a:cubicBezTo>
                    <a:pt x="19836" y="7114"/>
                    <a:pt x="19705" y="7031"/>
                    <a:pt x="19598" y="6948"/>
                  </a:cubicBezTo>
                  <a:cubicBezTo>
                    <a:pt x="19527" y="6912"/>
                    <a:pt x="19467" y="6864"/>
                    <a:pt x="19408" y="6829"/>
                  </a:cubicBezTo>
                  <a:cubicBezTo>
                    <a:pt x="19193" y="6650"/>
                    <a:pt x="19050" y="6352"/>
                    <a:pt x="19050" y="6019"/>
                  </a:cubicBezTo>
                  <a:cubicBezTo>
                    <a:pt x="19038" y="5686"/>
                    <a:pt x="19158" y="5376"/>
                    <a:pt x="19372" y="5186"/>
                  </a:cubicBezTo>
                  <a:cubicBezTo>
                    <a:pt x="19574" y="5019"/>
                    <a:pt x="19622" y="4745"/>
                    <a:pt x="19515" y="4519"/>
                  </a:cubicBezTo>
                  <a:cubicBezTo>
                    <a:pt x="21229" y="3388"/>
                    <a:pt x="23087" y="2483"/>
                    <a:pt x="25004" y="1840"/>
                  </a:cubicBezTo>
                  <a:cubicBezTo>
                    <a:pt x="25468" y="2507"/>
                    <a:pt x="25623" y="3400"/>
                    <a:pt x="25706" y="4209"/>
                  </a:cubicBezTo>
                  <a:cubicBezTo>
                    <a:pt x="25789" y="4983"/>
                    <a:pt x="25813" y="5793"/>
                    <a:pt x="25492" y="6436"/>
                  </a:cubicBezTo>
                  <a:cubicBezTo>
                    <a:pt x="25157" y="7104"/>
                    <a:pt x="24387" y="7543"/>
                    <a:pt x="23640" y="7543"/>
                  </a:cubicBezTo>
                  <a:cubicBezTo>
                    <a:pt x="23456" y="7543"/>
                    <a:pt x="23273" y="7516"/>
                    <a:pt x="23099" y="7460"/>
                  </a:cubicBezTo>
                  <a:cubicBezTo>
                    <a:pt x="23042" y="7441"/>
                    <a:pt x="22984" y="7433"/>
                    <a:pt x="22927" y="7433"/>
                  </a:cubicBezTo>
                  <a:cubicBezTo>
                    <a:pt x="22686" y="7433"/>
                    <a:pt x="22461" y="7588"/>
                    <a:pt x="22384" y="7829"/>
                  </a:cubicBezTo>
                  <a:cubicBezTo>
                    <a:pt x="22289" y="8126"/>
                    <a:pt x="22456" y="8436"/>
                    <a:pt x="22753" y="8531"/>
                  </a:cubicBezTo>
                  <a:cubicBezTo>
                    <a:pt x="23039" y="8626"/>
                    <a:pt x="23337" y="8662"/>
                    <a:pt x="23634" y="8662"/>
                  </a:cubicBezTo>
                  <a:cubicBezTo>
                    <a:pt x="24801" y="8662"/>
                    <a:pt x="25980" y="7995"/>
                    <a:pt x="26504" y="6948"/>
                  </a:cubicBezTo>
                  <a:cubicBezTo>
                    <a:pt x="26956" y="6031"/>
                    <a:pt x="26920" y="4995"/>
                    <a:pt x="26825" y="4090"/>
                  </a:cubicBezTo>
                  <a:cubicBezTo>
                    <a:pt x="26742" y="3292"/>
                    <a:pt x="26575" y="2328"/>
                    <a:pt x="26111" y="1495"/>
                  </a:cubicBezTo>
                  <a:cubicBezTo>
                    <a:pt x="27016" y="1247"/>
                    <a:pt x="27824" y="1123"/>
                    <a:pt x="28533" y="1123"/>
                  </a:cubicBezTo>
                  <a:close/>
                  <a:moveTo>
                    <a:pt x="28538" y="0"/>
                  </a:moveTo>
                  <a:cubicBezTo>
                    <a:pt x="27711" y="0"/>
                    <a:pt x="26785" y="141"/>
                    <a:pt x="25766" y="423"/>
                  </a:cubicBezTo>
                  <a:cubicBezTo>
                    <a:pt x="25599" y="471"/>
                    <a:pt x="25420" y="530"/>
                    <a:pt x="25242" y="590"/>
                  </a:cubicBezTo>
                  <a:cubicBezTo>
                    <a:pt x="25206" y="582"/>
                    <a:pt x="25169" y="578"/>
                    <a:pt x="25132" y="578"/>
                  </a:cubicBezTo>
                  <a:cubicBezTo>
                    <a:pt x="24996" y="578"/>
                    <a:pt x="24856" y="630"/>
                    <a:pt x="24753" y="733"/>
                  </a:cubicBezTo>
                  <a:cubicBezTo>
                    <a:pt x="24753" y="733"/>
                    <a:pt x="24753" y="745"/>
                    <a:pt x="24753" y="745"/>
                  </a:cubicBezTo>
                  <a:cubicBezTo>
                    <a:pt x="21217" y="1899"/>
                    <a:pt x="17907" y="3912"/>
                    <a:pt x="15133" y="6590"/>
                  </a:cubicBezTo>
                  <a:cubicBezTo>
                    <a:pt x="12121" y="9496"/>
                    <a:pt x="9871" y="13056"/>
                    <a:pt x="8632" y="16889"/>
                  </a:cubicBezTo>
                  <a:cubicBezTo>
                    <a:pt x="7120" y="17544"/>
                    <a:pt x="5846" y="18723"/>
                    <a:pt x="5108" y="20199"/>
                  </a:cubicBezTo>
                  <a:cubicBezTo>
                    <a:pt x="4275" y="21830"/>
                    <a:pt x="4120" y="23771"/>
                    <a:pt x="4656" y="25521"/>
                  </a:cubicBezTo>
                  <a:cubicBezTo>
                    <a:pt x="4668" y="25533"/>
                    <a:pt x="4668" y="25557"/>
                    <a:pt x="4680" y="25581"/>
                  </a:cubicBezTo>
                  <a:cubicBezTo>
                    <a:pt x="4620" y="25640"/>
                    <a:pt x="4549" y="25700"/>
                    <a:pt x="4489" y="25759"/>
                  </a:cubicBezTo>
                  <a:cubicBezTo>
                    <a:pt x="3406" y="26795"/>
                    <a:pt x="2572" y="28188"/>
                    <a:pt x="1870" y="30117"/>
                  </a:cubicBezTo>
                  <a:cubicBezTo>
                    <a:pt x="250" y="34558"/>
                    <a:pt x="167" y="39595"/>
                    <a:pt x="1572" y="44131"/>
                  </a:cubicBezTo>
                  <a:cubicBezTo>
                    <a:pt x="298" y="47262"/>
                    <a:pt x="0" y="50882"/>
                    <a:pt x="739" y="54370"/>
                  </a:cubicBezTo>
                  <a:cubicBezTo>
                    <a:pt x="1501" y="57894"/>
                    <a:pt x="3287" y="61121"/>
                    <a:pt x="5775" y="63455"/>
                  </a:cubicBezTo>
                  <a:cubicBezTo>
                    <a:pt x="5882" y="63562"/>
                    <a:pt x="6013" y="63609"/>
                    <a:pt x="6156" y="63609"/>
                  </a:cubicBezTo>
                  <a:cubicBezTo>
                    <a:pt x="6251" y="63955"/>
                    <a:pt x="6382" y="64312"/>
                    <a:pt x="6537" y="64681"/>
                  </a:cubicBezTo>
                  <a:cubicBezTo>
                    <a:pt x="8180" y="68765"/>
                    <a:pt x="11669" y="72039"/>
                    <a:pt x="15836" y="73444"/>
                  </a:cubicBezTo>
                  <a:cubicBezTo>
                    <a:pt x="15895" y="73468"/>
                    <a:pt x="15955" y="73468"/>
                    <a:pt x="16014" y="73468"/>
                  </a:cubicBezTo>
                  <a:cubicBezTo>
                    <a:pt x="16145" y="73468"/>
                    <a:pt x="16264" y="73432"/>
                    <a:pt x="16360" y="73349"/>
                  </a:cubicBezTo>
                  <a:cubicBezTo>
                    <a:pt x="17253" y="74742"/>
                    <a:pt x="18396" y="75980"/>
                    <a:pt x="19705" y="76956"/>
                  </a:cubicBezTo>
                  <a:cubicBezTo>
                    <a:pt x="21801" y="78528"/>
                    <a:pt x="24218" y="79385"/>
                    <a:pt x="26563" y="79385"/>
                  </a:cubicBezTo>
                  <a:cubicBezTo>
                    <a:pt x="26718" y="79385"/>
                    <a:pt x="26873" y="79373"/>
                    <a:pt x="27039" y="79373"/>
                  </a:cubicBezTo>
                  <a:cubicBezTo>
                    <a:pt x="29814" y="79230"/>
                    <a:pt x="32409" y="77802"/>
                    <a:pt x="33790" y="75635"/>
                  </a:cubicBezTo>
                  <a:cubicBezTo>
                    <a:pt x="35314" y="73265"/>
                    <a:pt x="35279" y="70110"/>
                    <a:pt x="33695" y="67967"/>
                  </a:cubicBezTo>
                  <a:cubicBezTo>
                    <a:pt x="33612" y="67848"/>
                    <a:pt x="33481" y="67777"/>
                    <a:pt x="33350" y="67753"/>
                  </a:cubicBezTo>
                  <a:cubicBezTo>
                    <a:pt x="33767" y="67324"/>
                    <a:pt x="34076" y="66824"/>
                    <a:pt x="34243" y="66276"/>
                  </a:cubicBezTo>
                  <a:cubicBezTo>
                    <a:pt x="34493" y="65502"/>
                    <a:pt x="34469" y="64669"/>
                    <a:pt x="34421" y="63967"/>
                  </a:cubicBezTo>
                  <a:cubicBezTo>
                    <a:pt x="34386" y="63431"/>
                    <a:pt x="34433" y="62550"/>
                    <a:pt x="34469" y="61609"/>
                  </a:cubicBezTo>
                  <a:cubicBezTo>
                    <a:pt x="34540" y="60216"/>
                    <a:pt x="34612" y="58775"/>
                    <a:pt x="34469" y="57871"/>
                  </a:cubicBezTo>
                  <a:cubicBezTo>
                    <a:pt x="34850" y="57037"/>
                    <a:pt x="34969" y="56001"/>
                    <a:pt x="34802" y="54846"/>
                  </a:cubicBezTo>
                  <a:cubicBezTo>
                    <a:pt x="34719" y="54239"/>
                    <a:pt x="34564" y="53644"/>
                    <a:pt x="34421" y="53060"/>
                  </a:cubicBezTo>
                  <a:cubicBezTo>
                    <a:pt x="34267" y="52418"/>
                    <a:pt x="34112" y="51798"/>
                    <a:pt x="34040" y="51167"/>
                  </a:cubicBezTo>
                  <a:cubicBezTo>
                    <a:pt x="33874" y="49703"/>
                    <a:pt x="34171" y="48238"/>
                    <a:pt x="34481" y="46691"/>
                  </a:cubicBezTo>
                  <a:cubicBezTo>
                    <a:pt x="34648" y="45845"/>
                    <a:pt x="34826" y="44976"/>
                    <a:pt x="34910" y="44107"/>
                  </a:cubicBezTo>
                  <a:cubicBezTo>
                    <a:pt x="35171" y="41678"/>
                    <a:pt x="34576" y="38440"/>
                    <a:pt x="32004" y="37249"/>
                  </a:cubicBezTo>
                  <a:cubicBezTo>
                    <a:pt x="31981" y="37237"/>
                    <a:pt x="31957" y="37237"/>
                    <a:pt x="31921" y="37225"/>
                  </a:cubicBezTo>
                  <a:cubicBezTo>
                    <a:pt x="32826" y="36558"/>
                    <a:pt x="33576" y="35594"/>
                    <a:pt x="34052" y="34427"/>
                  </a:cubicBezTo>
                  <a:cubicBezTo>
                    <a:pt x="34719" y="32784"/>
                    <a:pt x="34790" y="31022"/>
                    <a:pt x="34779" y="29831"/>
                  </a:cubicBezTo>
                  <a:cubicBezTo>
                    <a:pt x="34767" y="26676"/>
                    <a:pt x="34148" y="23485"/>
                    <a:pt x="32969" y="20556"/>
                  </a:cubicBezTo>
                  <a:cubicBezTo>
                    <a:pt x="33457" y="20235"/>
                    <a:pt x="33909" y="19783"/>
                    <a:pt x="34302" y="19211"/>
                  </a:cubicBezTo>
                  <a:cubicBezTo>
                    <a:pt x="35648" y="17294"/>
                    <a:pt x="36136" y="14663"/>
                    <a:pt x="35636" y="11996"/>
                  </a:cubicBezTo>
                  <a:cubicBezTo>
                    <a:pt x="35243" y="9936"/>
                    <a:pt x="34326" y="7841"/>
                    <a:pt x="32743" y="5424"/>
                  </a:cubicBezTo>
                  <a:cubicBezTo>
                    <a:pt x="33374" y="3912"/>
                    <a:pt x="32909" y="2054"/>
                    <a:pt x="31647" y="995"/>
                  </a:cubicBezTo>
                  <a:cubicBezTo>
                    <a:pt x="30847" y="332"/>
                    <a:pt x="29807" y="0"/>
                    <a:pt x="28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89;p26">
              <a:extLst>
                <a:ext uri="{FF2B5EF4-FFF2-40B4-BE49-F238E27FC236}">
                  <a16:creationId xmlns:a16="http://schemas.microsoft.com/office/drawing/2014/main" id="{437B859E-79B4-C9CD-4550-48D66A6E1AD2}"/>
                </a:ext>
              </a:extLst>
            </p:cNvPr>
            <p:cNvSpPr/>
            <p:nvPr/>
          </p:nvSpPr>
          <p:spPr>
            <a:xfrm>
              <a:off x="3950325" y="3154325"/>
              <a:ext cx="271500" cy="381325"/>
            </a:xfrm>
            <a:custGeom>
              <a:avLst/>
              <a:gdLst/>
              <a:ahLst/>
              <a:cxnLst/>
              <a:rect l="l" t="t" r="r" b="b"/>
              <a:pathLst>
                <a:path w="10860" h="15253" extrusionOk="0">
                  <a:moveTo>
                    <a:pt x="8115" y="1"/>
                  </a:moveTo>
                  <a:cubicBezTo>
                    <a:pt x="7918" y="1"/>
                    <a:pt x="7727" y="110"/>
                    <a:pt x="7621" y="298"/>
                  </a:cubicBezTo>
                  <a:cubicBezTo>
                    <a:pt x="6978" y="1477"/>
                    <a:pt x="6525" y="2739"/>
                    <a:pt x="6240" y="4049"/>
                  </a:cubicBezTo>
                  <a:cubicBezTo>
                    <a:pt x="6001" y="5192"/>
                    <a:pt x="5978" y="6121"/>
                    <a:pt x="6168" y="6954"/>
                  </a:cubicBezTo>
                  <a:cubicBezTo>
                    <a:pt x="6240" y="7240"/>
                    <a:pt x="6335" y="7514"/>
                    <a:pt x="6454" y="7775"/>
                  </a:cubicBezTo>
                  <a:cubicBezTo>
                    <a:pt x="5763" y="8657"/>
                    <a:pt x="5299" y="9692"/>
                    <a:pt x="5109" y="10788"/>
                  </a:cubicBezTo>
                  <a:cubicBezTo>
                    <a:pt x="4954" y="10728"/>
                    <a:pt x="4799" y="10657"/>
                    <a:pt x="4632" y="10609"/>
                  </a:cubicBezTo>
                  <a:cubicBezTo>
                    <a:pt x="4489" y="10562"/>
                    <a:pt x="4335" y="10514"/>
                    <a:pt x="4192" y="10466"/>
                  </a:cubicBezTo>
                  <a:cubicBezTo>
                    <a:pt x="3882" y="10371"/>
                    <a:pt x="3596" y="10288"/>
                    <a:pt x="3346" y="10169"/>
                  </a:cubicBezTo>
                  <a:cubicBezTo>
                    <a:pt x="2834" y="9907"/>
                    <a:pt x="2406" y="9442"/>
                    <a:pt x="1977" y="9002"/>
                  </a:cubicBezTo>
                  <a:lnTo>
                    <a:pt x="1037" y="8002"/>
                  </a:lnTo>
                  <a:cubicBezTo>
                    <a:pt x="925" y="7884"/>
                    <a:pt x="775" y="7824"/>
                    <a:pt x="625" y="7824"/>
                  </a:cubicBezTo>
                  <a:cubicBezTo>
                    <a:pt x="486" y="7824"/>
                    <a:pt x="347" y="7875"/>
                    <a:pt x="239" y="7978"/>
                  </a:cubicBezTo>
                  <a:cubicBezTo>
                    <a:pt x="13" y="8192"/>
                    <a:pt x="1" y="8537"/>
                    <a:pt x="215" y="8764"/>
                  </a:cubicBezTo>
                  <a:lnTo>
                    <a:pt x="1168" y="9776"/>
                  </a:lnTo>
                  <a:cubicBezTo>
                    <a:pt x="1632" y="10264"/>
                    <a:pt x="2156" y="10823"/>
                    <a:pt x="2846" y="11169"/>
                  </a:cubicBezTo>
                  <a:cubicBezTo>
                    <a:pt x="3180" y="11335"/>
                    <a:pt x="3525" y="11443"/>
                    <a:pt x="3858" y="11538"/>
                  </a:cubicBezTo>
                  <a:cubicBezTo>
                    <a:pt x="4001" y="11585"/>
                    <a:pt x="4132" y="11621"/>
                    <a:pt x="4275" y="11669"/>
                  </a:cubicBezTo>
                  <a:cubicBezTo>
                    <a:pt x="5811" y="12193"/>
                    <a:pt x="7109" y="13407"/>
                    <a:pt x="7740" y="14907"/>
                  </a:cubicBezTo>
                  <a:cubicBezTo>
                    <a:pt x="7835" y="15122"/>
                    <a:pt x="8037" y="15253"/>
                    <a:pt x="8264" y="15253"/>
                  </a:cubicBezTo>
                  <a:cubicBezTo>
                    <a:pt x="8335" y="15253"/>
                    <a:pt x="8407" y="15229"/>
                    <a:pt x="8478" y="15205"/>
                  </a:cubicBezTo>
                  <a:cubicBezTo>
                    <a:pt x="8764" y="15086"/>
                    <a:pt x="8907" y="14753"/>
                    <a:pt x="8776" y="14467"/>
                  </a:cubicBezTo>
                  <a:cubicBezTo>
                    <a:pt x="8240" y="13193"/>
                    <a:pt x="7311" y="12109"/>
                    <a:pt x="6156" y="11347"/>
                  </a:cubicBezTo>
                  <a:cubicBezTo>
                    <a:pt x="6263" y="10431"/>
                    <a:pt x="6597" y="9538"/>
                    <a:pt x="7121" y="8764"/>
                  </a:cubicBezTo>
                  <a:cubicBezTo>
                    <a:pt x="7383" y="9049"/>
                    <a:pt x="7680" y="9276"/>
                    <a:pt x="8014" y="9430"/>
                  </a:cubicBezTo>
                  <a:cubicBezTo>
                    <a:pt x="8204" y="9526"/>
                    <a:pt x="8395" y="9597"/>
                    <a:pt x="8585" y="9657"/>
                  </a:cubicBezTo>
                  <a:cubicBezTo>
                    <a:pt x="8692" y="9692"/>
                    <a:pt x="8788" y="9728"/>
                    <a:pt x="8895" y="9764"/>
                  </a:cubicBezTo>
                  <a:cubicBezTo>
                    <a:pt x="9252" y="9907"/>
                    <a:pt x="9573" y="10121"/>
                    <a:pt x="9859" y="10383"/>
                  </a:cubicBezTo>
                  <a:cubicBezTo>
                    <a:pt x="9966" y="10478"/>
                    <a:pt x="10109" y="10526"/>
                    <a:pt x="10240" y="10526"/>
                  </a:cubicBezTo>
                  <a:cubicBezTo>
                    <a:pt x="10395" y="10526"/>
                    <a:pt x="10538" y="10466"/>
                    <a:pt x="10657" y="10335"/>
                  </a:cubicBezTo>
                  <a:cubicBezTo>
                    <a:pt x="10859" y="10109"/>
                    <a:pt x="10847" y="9752"/>
                    <a:pt x="10621" y="9550"/>
                  </a:cubicBezTo>
                  <a:cubicBezTo>
                    <a:pt x="10228" y="9192"/>
                    <a:pt x="9788" y="8918"/>
                    <a:pt x="9311" y="8728"/>
                  </a:cubicBezTo>
                  <a:cubicBezTo>
                    <a:pt x="9192" y="8680"/>
                    <a:pt x="9073" y="8633"/>
                    <a:pt x="8954" y="8597"/>
                  </a:cubicBezTo>
                  <a:cubicBezTo>
                    <a:pt x="8788" y="8537"/>
                    <a:pt x="8645" y="8478"/>
                    <a:pt x="8502" y="8418"/>
                  </a:cubicBezTo>
                  <a:cubicBezTo>
                    <a:pt x="7906" y="8133"/>
                    <a:pt x="7442" y="7490"/>
                    <a:pt x="7264" y="6704"/>
                  </a:cubicBezTo>
                  <a:cubicBezTo>
                    <a:pt x="7109" y="6037"/>
                    <a:pt x="7133" y="5263"/>
                    <a:pt x="7347" y="4275"/>
                  </a:cubicBezTo>
                  <a:cubicBezTo>
                    <a:pt x="7597" y="3073"/>
                    <a:pt x="8026" y="1918"/>
                    <a:pt x="8609" y="834"/>
                  </a:cubicBezTo>
                  <a:cubicBezTo>
                    <a:pt x="8764" y="560"/>
                    <a:pt x="8657" y="215"/>
                    <a:pt x="8383" y="72"/>
                  </a:cubicBezTo>
                  <a:cubicBezTo>
                    <a:pt x="8297" y="24"/>
                    <a:pt x="8205" y="1"/>
                    <a:pt x="8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90;p26">
              <a:extLst>
                <a:ext uri="{FF2B5EF4-FFF2-40B4-BE49-F238E27FC236}">
                  <a16:creationId xmlns:a16="http://schemas.microsoft.com/office/drawing/2014/main" id="{21717E58-DB3A-F665-02BC-6EFAC501348D}"/>
                </a:ext>
              </a:extLst>
            </p:cNvPr>
            <p:cNvSpPr/>
            <p:nvPr/>
          </p:nvSpPr>
          <p:spPr>
            <a:xfrm>
              <a:off x="3881875" y="3254900"/>
              <a:ext cx="189925" cy="125075"/>
            </a:xfrm>
            <a:custGeom>
              <a:avLst/>
              <a:gdLst/>
              <a:ahLst/>
              <a:cxnLst/>
              <a:rect l="l" t="t" r="r" b="b"/>
              <a:pathLst>
                <a:path w="7597" h="5003" extrusionOk="0">
                  <a:moveTo>
                    <a:pt x="2978" y="1"/>
                  </a:moveTo>
                  <a:cubicBezTo>
                    <a:pt x="1946" y="1"/>
                    <a:pt x="940" y="648"/>
                    <a:pt x="453" y="1657"/>
                  </a:cubicBezTo>
                  <a:cubicBezTo>
                    <a:pt x="36" y="2514"/>
                    <a:pt x="0" y="3598"/>
                    <a:pt x="346" y="4622"/>
                  </a:cubicBezTo>
                  <a:cubicBezTo>
                    <a:pt x="429" y="4860"/>
                    <a:pt x="643" y="5003"/>
                    <a:pt x="881" y="5003"/>
                  </a:cubicBezTo>
                  <a:cubicBezTo>
                    <a:pt x="941" y="5003"/>
                    <a:pt x="1000" y="4991"/>
                    <a:pt x="1060" y="4979"/>
                  </a:cubicBezTo>
                  <a:cubicBezTo>
                    <a:pt x="1358" y="4872"/>
                    <a:pt x="1512" y="4562"/>
                    <a:pt x="1417" y="4264"/>
                  </a:cubicBezTo>
                  <a:cubicBezTo>
                    <a:pt x="1155" y="3514"/>
                    <a:pt x="1179" y="2740"/>
                    <a:pt x="1465" y="2145"/>
                  </a:cubicBezTo>
                  <a:cubicBezTo>
                    <a:pt x="1755" y="1542"/>
                    <a:pt x="2372" y="1120"/>
                    <a:pt x="2964" y="1120"/>
                  </a:cubicBezTo>
                  <a:cubicBezTo>
                    <a:pt x="2980" y="1120"/>
                    <a:pt x="2996" y="1121"/>
                    <a:pt x="3013" y="1121"/>
                  </a:cubicBezTo>
                  <a:cubicBezTo>
                    <a:pt x="3239" y="1133"/>
                    <a:pt x="3477" y="1205"/>
                    <a:pt x="3739" y="1264"/>
                  </a:cubicBezTo>
                  <a:cubicBezTo>
                    <a:pt x="3798" y="1288"/>
                    <a:pt x="3858" y="1300"/>
                    <a:pt x="3929" y="1324"/>
                  </a:cubicBezTo>
                  <a:cubicBezTo>
                    <a:pt x="4691" y="1521"/>
                    <a:pt x="5479" y="1617"/>
                    <a:pt x="6269" y="1617"/>
                  </a:cubicBezTo>
                  <a:cubicBezTo>
                    <a:pt x="6529" y="1617"/>
                    <a:pt x="6789" y="1606"/>
                    <a:pt x="7049" y="1586"/>
                  </a:cubicBezTo>
                  <a:cubicBezTo>
                    <a:pt x="7358" y="1562"/>
                    <a:pt x="7596" y="1288"/>
                    <a:pt x="7561" y="978"/>
                  </a:cubicBezTo>
                  <a:cubicBezTo>
                    <a:pt x="7538" y="684"/>
                    <a:pt x="7289" y="465"/>
                    <a:pt x="6998" y="465"/>
                  </a:cubicBezTo>
                  <a:cubicBezTo>
                    <a:pt x="6983" y="465"/>
                    <a:pt x="6969" y="465"/>
                    <a:pt x="6954" y="466"/>
                  </a:cubicBezTo>
                  <a:cubicBezTo>
                    <a:pt x="6729" y="484"/>
                    <a:pt x="6504" y="493"/>
                    <a:pt x="6278" y="493"/>
                  </a:cubicBezTo>
                  <a:cubicBezTo>
                    <a:pt x="5583" y="493"/>
                    <a:pt x="4886" y="408"/>
                    <a:pt x="4203" y="228"/>
                  </a:cubicBezTo>
                  <a:cubicBezTo>
                    <a:pt x="4144" y="216"/>
                    <a:pt x="4084" y="204"/>
                    <a:pt x="4025" y="181"/>
                  </a:cubicBezTo>
                  <a:cubicBezTo>
                    <a:pt x="3727" y="97"/>
                    <a:pt x="3405" y="14"/>
                    <a:pt x="3060" y="2"/>
                  </a:cubicBezTo>
                  <a:cubicBezTo>
                    <a:pt x="3033" y="1"/>
                    <a:pt x="3005" y="1"/>
                    <a:pt x="2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91;p26">
              <a:extLst>
                <a:ext uri="{FF2B5EF4-FFF2-40B4-BE49-F238E27FC236}">
                  <a16:creationId xmlns:a16="http://schemas.microsoft.com/office/drawing/2014/main" id="{E216F274-8B67-715F-ED30-343282DF7168}"/>
                </a:ext>
              </a:extLst>
            </p:cNvPr>
            <p:cNvSpPr/>
            <p:nvPr/>
          </p:nvSpPr>
          <p:spPr>
            <a:xfrm>
              <a:off x="4184875" y="3367650"/>
              <a:ext cx="192025" cy="109075"/>
            </a:xfrm>
            <a:custGeom>
              <a:avLst/>
              <a:gdLst/>
              <a:ahLst/>
              <a:cxnLst/>
              <a:rect l="l" t="t" r="r" b="b"/>
              <a:pathLst>
                <a:path w="7681" h="4363" extrusionOk="0">
                  <a:moveTo>
                    <a:pt x="5455" y="0"/>
                  </a:moveTo>
                  <a:cubicBezTo>
                    <a:pt x="5220" y="0"/>
                    <a:pt x="5006" y="147"/>
                    <a:pt x="4930" y="385"/>
                  </a:cubicBezTo>
                  <a:cubicBezTo>
                    <a:pt x="4704" y="1088"/>
                    <a:pt x="4025" y="2743"/>
                    <a:pt x="2608" y="3148"/>
                  </a:cubicBezTo>
                  <a:cubicBezTo>
                    <a:pt x="2413" y="3202"/>
                    <a:pt x="2210" y="3228"/>
                    <a:pt x="2005" y="3228"/>
                  </a:cubicBezTo>
                  <a:cubicBezTo>
                    <a:pt x="1623" y="3228"/>
                    <a:pt x="1239" y="3136"/>
                    <a:pt x="906" y="2957"/>
                  </a:cubicBezTo>
                  <a:cubicBezTo>
                    <a:pt x="820" y="2909"/>
                    <a:pt x="728" y="2886"/>
                    <a:pt x="638" y="2886"/>
                  </a:cubicBezTo>
                  <a:cubicBezTo>
                    <a:pt x="441" y="2886"/>
                    <a:pt x="250" y="2995"/>
                    <a:pt x="144" y="3183"/>
                  </a:cubicBezTo>
                  <a:cubicBezTo>
                    <a:pt x="1" y="3457"/>
                    <a:pt x="96" y="3791"/>
                    <a:pt x="370" y="3945"/>
                  </a:cubicBezTo>
                  <a:cubicBezTo>
                    <a:pt x="870" y="4219"/>
                    <a:pt x="1430" y="4362"/>
                    <a:pt x="2001" y="4362"/>
                  </a:cubicBezTo>
                  <a:cubicBezTo>
                    <a:pt x="2311" y="4362"/>
                    <a:pt x="2620" y="4315"/>
                    <a:pt x="2918" y="4231"/>
                  </a:cubicBezTo>
                  <a:cubicBezTo>
                    <a:pt x="3561" y="4041"/>
                    <a:pt x="4156" y="3660"/>
                    <a:pt x="4656" y="3112"/>
                  </a:cubicBezTo>
                  <a:cubicBezTo>
                    <a:pt x="5144" y="3469"/>
                    <a:pt x="5740" y="3660"/>
                    <a:pt x="6335" y="3660"/>
                  </a:cubicBezTo>
                  <a:cubicBezTo>
                    <a:pt x="6645" y="3660"/>
                    <a:pt x="6942" y="3612"/>
                    <a:pt x="7228" y="3505"/>
                  </a:cubicBezTo>
                  <a:cubicBezTo>
                    <a:pt x="7526" y="3398"/>
                    <a:pt x="7680" y="3076"/>
                    <a:pt x="7573" y="2791"/>
                  </a:cubicBezTo>
                  <a:cubicBezTo>
                    <a:pt x="7489" y="2557"/>
                    <a:pt x="7273" y="2411"/>
                    <a:pt x="7046" y="2411"/>
                  </a:cubicBezTo>
                  <a:cubicBezTo>
                    <a:pt x="6983" y="2411"/>
                    <a:pt x="6920" y="2422"/>
                    <a:pt x="6859" y="2445"/>
                  </a:cubicBezTo>
                  <a:cubicBezTo>
                    <a:pt x="6693" y="2504"/>
                    <a:pt x="6518" y="2532"/>
                    <a:pt x="6341" y="2532"/>
                  </a:cubicBezTo>
                  <a:cubicBezTo>
                    <a:pt x="5983" y="2532"/>
                    <a:pt x="5622" y="2418"/>
                    <a:pt x="5335" y="2219"/>
                  </a:cubicBezTo>
                  <a:cubicBezTo>
                    <a:pt x="5597" y="1779"/>
                    <a:pt x="5823" y="1278"/>
                    <a:pt x="6002" y="731"/>
                  </a:cubicBezTo>
                  <a:cubicBezTo>
                    <a:pt x="6097" y="433"/>
                    <a:pt x="5930" y="124"/>
                    <a:pt x="5633" y="28"/>
                  </a:cubicBezTo>
                  <a:cubicBezTo>
                    <a:pt x="5573" y="9"/>
                    <a:pt x="5514" y="0"/>
                    <a:pt x="5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92;p26">
              <a:extLst>
                <a:ext uri="{FF2B5EF4-FFF2-40B4-BE49-F238E27FC236}">
                  <a16:creationId xmlns:a16="http://schemas.microsoft.com/office/drawing/2014/main" id="{ACD8D5F9-7F98-FEB9-6134-4E17FE7320CA}"/>
                </a:ext>
              </a:extLst>
            </p:cNvPr>
            <p:cNvSpPr/>
            <p:nvPr/>
          </p:nvSpPr>
          <p:spPr>
            <a:xfrm>
              <a:off x="4298000" y="3508175"/>
              <a:ext cx="175050" cy="185825"/>
            </a:xfrm>
            <a:custGeom>
              <a:avLst/>
              <a:gdLst/>
              <a:ahLst/>
              <a:cxnLst/>
              <a:rect l="l" t="t" r="r" b="b"/>
              <a:pathLst>
                <a:path w="7002" h="7433" extrusionOk="0">
                  <a:moveTo>
                    <a:pt x="4103" y="1"/>
                  </a:moveTo>
                  <a:cubicBezTo>
                    <a:pt x="3386" y="1"/>
                    <a:pt x="1893" y="100"/>
                    <a:pt x="1191" y="1218"/>
                  </a:cubicBezTo>
                  <a:cubicBezTo>
                    <a:pt x="1012" y="1492"/>
                    <a:pt x="917" y="1777"/>
                    <a:pt x="834" y="2027"/>
                  </a:cubicBezTo>
                  <a:cubicBezTo>
                    <a:pt x="453" y="3266"/>
                    <a:pt x="0" y="5599"/>
                    <a:pt x="1393" y="7242"/>
                  </a:cubicBezTo>
                  <a:cubicBezTo>
                    <a:pt x="1512" y="7373"/>
                    <a:pt x="1667" y="7433"/>
                    <a:pt x="1822" y="7433"/>
                  </a:cubicBezTo>
                  <a:cubicBezTo>
                    <a:pt x="1953" y="7433"/>
                    <a:pt x="2084" y="7397"/>
                    <a:pt x="2191" y="7302"/>
                  </a:cubicBezTo>
                  <a:cubicBezTo>
                    <a:pt x="2429" y="7099"/>
                    <a:pt x="2453" y="6742"/>
                    <a:pt x="2251" y="6504"/>
                  </a:cubicBezTo>
                  <a:cubicBezTo>
                    <a:pt x="1215" y="5278"/>
                    <a:pt x="1596" y="3385"/>
                    <a:pt x="1905" y="2361"/>
                  </a:cubicBezTo>
                  <a:cubicBezTo>
                    <a:pt x="1965" y="2170"/>
                    <a:pt x="2036" y="1980"/>
                    <a:pt x="2131" y="1825"/>
                  </a:cubicBezTo>
                  <a:cubicBezTo>
                    <a:pt x="2433" y="1349"/>
                    <a:pt x="3120" y="1122"/>
                    <a:pt x="4225" y="1122"/>
                  </a:cubicBezTo>
                  <a:cubicBezTo>
                    <a:pt x="4253" y="1122"/>
                    <a:pt x="4281" y="1122"/>
                    <a:pt x="4310" y="1122"/>
                  </a:cubicBezTo>
                  <a:cubicBezTo>
                    <a:pt x="4894" y="1134"/>
                    <a:pt x="5608" y="1194"/>
                    <a:pt x="5930" y="1587"/>
                  </a:cubicBezTo>
                  <a:cubicBezTo>
                    <a:pt x="6039" y="1730"/>
                    <a:pt x="6203" y="1803"/>
                    <a:pt x="6368" y="1803"/>
                  </a:cubicBezTo>
                  <a:cubicBezTo>
                    <a:pt x="6491" y="1803"/>
                    <a:pt x="6614" y="1763"/>
                    <a:pt x="6715" y="1682"/>
                  </a:cubicBezTo>
                  <a:cubicBezTo>
                    <a:pt x="6965" y="1480"/>
                    <a:pt x="7001" y="1134"/>
                    <a:pt x="6811" y="884"/>
                  </a:cubicBezTo>
                  <a:cubicBezTo>
                    <a:pt x="6191" y="122"/>
                    <a:pt x="5156" y="3"/>
                    <a:pt x="4322" y="3"/>
                  </a:cubicBezTo>
                  <a:cubicBezTo>
                    <a:pt x="4262" y="2"/>
                    <a:pt x="4188" y="1"/>
                    <a:pt x="41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93;p26">
              <a:extLst>
                <a:ext uri="{FF2B5EF4-FFF2-40B4-BE49-F238E27FC236}">
                  <a16:creationId xmlns:a16="http://schemas.microsoft.com/office/drawing/2014/main" id="{D3853D8A-A839-2E35-EE7D-3F2122DCC2FD}"/>
                </a:ext>
              </a:extLst>
            </p:cNvPr>
            <p:cNvSpPr/>
            <p:nvPr/>
          </p:nvSpPr>
          <p:spPr>
            <a:xfrm>
              <a:off x="3769050" y="2927950"/>
              <a:ext cx="221500" cy="189800"/>
            </a:xfrm>
            <a:custGeom>
              <a:avLst/>
              <a:gdLst/>
              <a:ahLst/>
              <a:cxnLst/>
              <a:rect l="l" t="t" r="r" b="b"/>
              <a:pathLst>
                <a:path w="8860" h="7592" extrusionOk="0">
                  <a:moveTo>
                    <a:pt x="7779" y="0"/>
                  </a:moveTo>
                  <a:cubicBezTo>
                    <a:pt x="7750" y="0"/>
                    <a:pt x="7721" y="3"/>
                    <a:pt x="7692" y="7"/>
                  </a:cubicBezTo>
                  <a:cubicBezTo>
                    <a:pt x="7383" y="55"/>
                    <a:pt x="7180" y="352"/>
                    <a:pt x="7228" y="650"/>
                  </a:cubicBezTo>
                  <a:cubicBezTo>
                    <a:pt x="7502" y="2364"/>
                    <a:pt x="7692" y="4138"/>
                    <a:pt x="6787" y="5353"/>
                  </a:cubicBezTo>
                  <a:cubicBezTo>
                    <a:pt x="6359" y="5924"/>
                    <a:pt x="5680" y="6329"/>
                    <a:pt x="4978" y="6436"/>
                  </a:cubicBezTo>
                  <a:cubicBezTo>
                    <a:pt x="4811" y="6463"/>
                    <a:pt x="4643" y="6473"/>
                    <a:pt x="4472" y="6473"/>
                  </a:cubicBezTo>
                  <a:cubicBezTo>
                    <a:pt x="4176" y="6473"/>
                    <a:pt x="3868" y="6443"/>
                    <a:pt x="3537" y="6413"/>
                  </a:cubicBezTo>
                  <a:cubicBezTo>
                    <a:pt x="2620" y="6305"/>
                    <a:pt x="1596" y="6151"/>
                    <a:pt x="1084" y="5484"/>
                  </a:cubicBezTo>
                  <a:cubicBezTo>
                    <a:pt x="973" y="5345"/>
                    <a:pt x="806" y="5271"/>
                    <a:pt x="638" y="5271"/>
                  </a:cubicBezTo>
                  <a:cubicBezTo>
                    <a:pt x="518" y="5271"/>
                    <a:pt x="398" y="5309"/>
                    <a:pt x="298" y="5389"/>
                  </a:cubicBezTo>
                  <a:cubicBezTo>
                    <a:pt x="48" y="5579"/>
                    <a:pt x="1" y="5936"/>
                    <a:pt x="191" y="6174"/>
                  </a:cubicBezTo>
                  <a:cubicBezTo>
                    <a:pt x="941" y="7139"/>
                    <a:pt x="2192" y="7401"/>
                    <a:pt x="3418" y="7520"/>
                  </a:cubicBezTo>
                  <a:cubicBezTo>
                    <a:pt x="3775" y="7567"/>
                    <a:pt x="4120" y="7591"/>
                    <a:pt x="4466" y="7591"/>
                  </a:cubicBezTo>
                  <a:cubicBezTo>
                    <a:pt x="4692" y="7591"/>
                    <a:pt x="4918" y="7579"/>
                    <a:pt x="5144" y="7544"/>
                  </a:cubicBezTo>
                  <a:cubicBezTo>
                    <a:pt x="6156" y="7401"/>
                    <a:pt x="7073" y="6841"/>
                    <a:pt x="7692" y="6020"/>
                  </a:cubicBezTo>
                  <a:cubicBezTo>
                    <a:pt x="8859" y="4460"/>
                    <a:pt x="8645" y="2424"/>
                    <a:pt x="8335" y="471"/>
                  </a:cubicBezTo>
                  <a:cubicBezTo>
                    <a:pt x="8292" y="202"/>
                    <a:pt x="8053" y="0"/>
                    <a:pt x="7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94;p26">
              <a:extLst>
                <a:ext uri="{FF2B5EF4-FFF2-40B4-BE49-F238E27FC236}">
                  <a16:creationId xmlns:a16="http://schemas.microsoft.com/office/drawing/2014/main" id="{A92C5DEA-D05A-896B-FE8E-DCC4B583DB4E}"/>
                </a:ext>
              </a:extLst>
            </p:cNvPr>
            <p:cNvSpPr/>
            <p:nvPr/>
          </p:nvSpPr>
          <p:spPr>
            <a:xfrm>
              <a:off x="3739900" y="2644825"/>
              <a:ext cx="475375" cy="335400"/>
            </a:xfrm>
            <a:custGeom>
              <a:avLst/>
              <a:gdLst/>
              <a:ahLst/>
              <a:cxnLst/>
              <a:rect l="l" t="t" r="r" b="b"/>
              <a:pathLst>
                <a:path w="19015" h="13416" extrusionOk="0">
                  <a:moveTo>
                    <a:pt x="11721" y="1"/>
                  </a:moveTo>
                  <a:cubicBezTo>
                    <a:pt x="11647" y="1"/>
                    <a:pt x="11573" y="15"/>
                    <a:pt x="11501" y="45"/>
                  </a:cubicBezTo>
                  <a:cubicBezTo>
                    <a:pt x="10775" y="343"/>
                    <a:pt x="10132" y="866"/>
                    <a:pt x="9716" y="1533"/>
                  </a:cubicBezTo>
                  <a:cubicBezTo>
                    <a:pt x="9370" y="2069"/>
                    <a:pt x="9180" y="2652"/>
                    <a:pt x="8989" y="3212"/>
                  </a:cubicBezTo>
                  <a:cubicBezTo>
                    <a:pt x="8954" y="3307"/>
                    <a:pt x="8930" y="3402"/>
                    <a:pt x="8894" y="3498"/>
                  </a:cubicBezTo>
                  <a:cubicBezTo>
                    <a:pt x="8858" y="3414"/>
                    <a:pt x="8834" y="3343"/>
                    <a:pt x="8799" y="3260"/>
                  </a:cubicBezTo>
                  <a:cubicBezTo>
                    <a:pt x="8215" y="1843"/>
                    <a:pt x="7394" y="962"/>
                    <a:pt x="6370" y="616"/>
                  </a:cubicBezTo>
                  <a:cubicBezTo>
                    <a:pt x="6313" y="598"/>
                    <a:pt x="6255" y="589"/>
                    <a:pt x="6198" y="589"/>
                  </a:cubicBezTo>
                  <a:cubicBezTo>
                    <a:pt x="5957" y="589"/>
                    <a:pt x="5732" y="743"/>
                    <a:pt x="5655" y="974"/>
                  </a:cubicBezTo>
                  <a:cubicBezTo>
                    <a:pt x="5560" y="1271"/>
                    <a:pt x="5715" y="1593"/>
                    <a:pt x="6013" y="1688"/>
                  </a:cubicBezTo>
                  <a:cubicBezTo>
                    <a:pt x="6715" y="1926"/>
                    <a:pt x="7310" y="2593"/>
                    <a:pt x="7763" y="3700"/>
                  </a:cubicBezTo>
                  <a:cubicBezTo>
                    <a:pt x="7941" y="4117"/>
                    <a:pt x="8084" y="4545"/>
                    <a:pt x="8192" y="4986"/>
                  </a:cubicBezTo>
                  <a:cubicBezTo>
                    <a:pt x="8168" y="5141"/>
                    <a:pt x="8203" y="5307"/>
                    <a:pt x="8299" y="5438"/>
                  </a:cubicBezTo>
                  <a:cubicBezTo>
                    <a:pt x="8501" y="6379"/>
                    <a:pt x="8549" y="7355"/>
                    <a:pt x="8453" y="8308"/>
                  </a:cubicBezTo>
                  <a:cubicBezTo>
                    <a:pt x="8239" y="8284"/>
                    <a:pt x="8013" y="8260"/>
                    <a:pt x="7799" y="8236"/>
                  </a:cubicBezTo>
                  <a:cubicBezTo>
                    <a:pt x="7506" y="8222"/>
                    <a:pt x="7217" y="8217"/>
                    <a:pt x="6932" y="8217"/>
                  </a:cubicBezTo>
                  <a:cubicBezTo>
                    <a:pt x="6731" y="8217"/>
                    <a:pt x="6531" y="8220"/>
                    <a:pt x="6334" y="8224"/>
                  </a:cubicBezTo>
                  <a:cubicBezTo>
                    <a:pt x="6114" y="8224"/>
                    <a:pt x="5903" y="8227"/>
                    <a:pt x="5694" y="8227"/>
                  </a:cubicBezTo>
                  <a:cubicBezTo>
                    <a:pt x="5486" y="8227"/>
                    <a:pt x="5280" y="8224"/>
                    <a:pt x="5072" y="8213"/>
                  </a:cubicBezTo>
                  <a:cubicBezTo>
                    <a:pt x="3870" y="8141"/>
                    <a:pt x="2929" y="7832"/>
                    <a:pt x="2286" y="7272"/>
                  </a:cubicBezTo>
                  <a:cubicBezTo>
                    <a:pt x="1655" y="6736"/>
                    <a:pt x="1191" y="5748"/>
                    <a:pt x="1536" y="4903"/>
                  </a:cubicBezTo>
                  <a:cubicBezTo>
                    <a:pt x="1643" y="4605"/>
                    <a:pt x="1512" y="4284"/>
                    <a:pt x="1214" y="4164"/>
                  </a:cubicBezTo>
                  <a:cubicBezTo>
                    <a:pt x="1146" y="4136"/>
                    <a:pt x="1075" y="4122"/>
                    <a:pt x="1005" y="4122"/>
                  </a:cubicBezTo>
                  <a:cubicBezTo>
                    <a:pt x="786" y="4122"/>
                    <a:pt x="579" y="4257"/>
                    <a:pt x="488" y="4474"/>
                  </a:cubicBezTo>
                  <a:cubicBezTo>
                    <a:pt x="0" y="5677"/>
                    <a:pt x="441" y="7189"/>
                    <a:pt x="1548" y="8129"/>
                  </a:cubicBezTo>
                  <a:cubicBezTo>
                    <a:pt x="2393" y="8844"/>
                    <a:pt x="3560" y="9260"/>
                    <a:pt x="5013" y="9332"/>
                  </a:cubicBezTo>
                  <a:cubicBezTo>
                    <a:pt x="5278" y="9346"/>
                    <a:pt x="5543" y="9351"/>
                    <a:pt x="5803" y="9351"/>
                  </a:cubicBezTo>
                  <a:cubicBezTo>
                    <a:pt x="5987" y="9351"/>
                    <a:pt x="6169" y="9349"/>
                    <a:pt x="6346" y="9344"/>
                  </a:cubicBezTo>
                  <a:cubicBezTo>
                    <a:pt x="6537" y="9344"/>
                    <a:pt x="6723" y="9342"/>
                    <a:pt x="6908" y="9342"/>
                  </a:cubicBezTo>
                  <a:cubicBezTo>
                    <a:pt x="7184" y="9342"/>
                    <a:pt x="7456" y="9346"/>
                    <a:pt x="7727" y="9367"/>
                  </a:cubicBezTo>
                  <a:cubicBezTo>
                    <a:pt x="9596" y="9487"/>
                    <a:pt x="11442" y="10308"/>
                    <a:pt x="12799" y="11606"/>
                  </a:cubicBezTo>
                  <a:cubicBezTo>
                    <a:pt x="12906" y="11713"/>
                    <a:pt x="13014" y="11820"/>
                    <a:pt x="13121" y="11927"/>
                  </a:cubicBezTo>
                  <a:cubicBezTo>
                    <a:pt x="13478" y="12284"/>
                    <a:pt x="13847" y="12654"/>
                    <a:pt x="14311" y="12939"/>
                  </a:cubicBezTo>
                  <a:cubicBezTo>
                    <a:pt x="14847" y="13261"/>
                    <a:pt x="15454" y="13416"/>
                    <a:pt x="16062" y="13416"/>
                  </a:cubicBezTo>
                  <a:cubicBezTo>
                    <a:pt x="17109" y="13416"/>
                    <a:pt x="18169" y="12951"/>
                    <a:pt x="18824" y="12106"/>
                  </a:cubicBezTo>
                  <a:cubicBezTo>
                    <a:pt x="19014" y="11868"/>
                    <a:pt x="18979" y="11511"/>
                    <a:pt x="18729" y="11320"/>
                  </a:cubicBezTo>
                  <a:cubicBezTo>
                    <a:pt x="18629" y="11241"/>
                    <a:pt x="18509" y="11203"/>
                    <a:pt x="18389" y="11203"/>
                  </a:cubicBezTo>
                  <a:cubicBezTo>
                    <a:pt x="18221" y="11203"/>
                    <a:pt x="18054" y="11277"/>
                    <a:pt x="17943" y="11415"/>
                  </a:cubicBezTo>
                  <a:cubicBezTo>
                    <a:pt x="17503" y="11977"/>
                    <a:pt x="16777" y="12287"/>
                    <a:pt x="16059" y="12287"/>
                  </a:cubicBezTo>
                  <a:cubicBezTo>
                    <a:pt x="15651" y="12287"/>
                    <a:pt x="15244" y="12187"/>
                    <a:pt x="14895" y="11975"/>
                  </a:cubicBezTo>
                  <a:cubicBezTo>
                    <a:pt x="14549" y="11773"/>
                    <a:pt x="14240" y="11463"/>
                    <a:pt x="13918" y="11130"/>
                  </a:cubicBezTo>
                  <a:cubicBezTo>
                    <a:pt x="13811" y="11022"/>
                    <a:pt x="13692" y="10903"/>
                    <a:pt x="13573" y="10784"/>
                  </a:cubicBezTo>
                  <a:cubicBezTo>
                    <a:pt x="12466" y="9725"/>
                    <a:pt x="11061" y="8951"/>
                    <a:pt x="9561" y="8546"/>
                  </a:cubicBezTo>
                  <a:cubicBezTo>
                    <a:pt x="9692" y="7403"/>
                    <a:pt x="9632" y="6260"/>
                    <a:pt x="9394" y="5153"/>
                  </a:cubicBezTo>
                  <a:cubicBezTo>
                    <a:pt x="9692" y="4641"/>
                    <a:pt x="9882" y="4093"/>
                    <a:pt x="10061" y="3569"/>
                  </a:cubicBezTo>
                  <a:cubicBezTo>
                    <a:pt x="10227" y="3045"/>
                    <a:pt x="10394" y="2557"/>
                    <a:pt x="10656" y="2140"/>
                  </a:cubicBezTo>
                  <a:cubicBezTo>
                    <a:pt x="10954" y="1676"/>
                    <a:pt x="11406" y="1295"/>
                    <a:pt x="11930" y="1081"/>
                  </a:cubicBezTo>
                  <a:cubicBezTo>
                    <a:pt x="12216" y="962"/>
                    <a:pt x="12359" y="640"/>
                    <a:pt x="12240" y="343"/>
                  </a:cubicBezTo>
                  <a:cubicBezTo>
                    <a:pt x="12150" y="128"/>
                    <a:pt x="11940" y="1"/>
                    <a:pt x="11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95;p26">
              <a:extLst>
                <a:ext uri="{FF2B5EF4-FFF2-40B4-BE49-F238E27FC236}">
                  <a16:creationId xmlns:a16="http://schemas.microsoft.com/office/drawing/2014/main" id="{A3661B87-7E5A-58CC-645C-E360B57619FC}"/>
                </a:ext>
              </a:extLst>
            </p:cNvPr>
            <p:cNvSpPr/>
            <p:nvPr/>
          </p:nvSpPr>
          <p:spPr>
            <a:xfrm>
              <a:off x="3784525" y="2435775"/>
              <a:ext cx="514375" cy="324175"/>
            </a:xfrm>
            <a:custGeom>
              <a:avLst/>
              <a:gdLst/>
              <a:ahLst/>
              <a:cxnLst/>
              <a:rect l="l" t="t" r="r" b="b"/>
              <a:pathLst>
                <a:path w="20575" h="12967" extrusionOk="0">
                  <a:moveTo>
                    <a:pt x="19990" y="1"/>
                  </a:moveTo>
                  <a:cubicBezTo>
                    <a:pt x="19983" y="1"/>
                    <a:pt x="19975" y="1"/>
                    <a:pt x="19968" y="1"/>
                  </a:cubicBezTo>
                  <a:lnTo>
                    <a:pt x="18218" y="96"/>
                  </a:lnTo>
                  <a:cubicBezTo>
                    <a:pt x="17884" y="120"/>
                    <a:pt x="17515" y="132"/>
                    <a:pt x="17146" y="239"/>
                  </a:cubicBezTo>
                  <a:cubicBezTo>
                    <a:pt x="16670" y="382"/>
                    <a:pt x="16277" y="656"/>
                    <a:pt x="15979" y="870"/>
                  </a:cubicBezTo>
                  <a:cubicBezTo>
                    <a:pt x="14598" y="1882"/>
                    <a:pt x="13574" y="3323"/>
                    <a:pt x="12955" y="4918"/>
                  </a:cubicBezTo>
                  <a:cubicBezTo>
                    <a:pt x="11517" y="4101"/>
                    <a:pt x="9871" y="3680"/>
                    <a:pt x="8219" y="3680"/>
                  </a:cubicBezTo>
                  <a:cubicBezTo>
                    <a:pt x="7560" y="3680"/>
                    <a:pt x="6900" y="3747"/>
                    <a:pt x="6252" y="3883"/>
                  </a:cubicBezTo>
                  <a:cubicBezTo>
                    <a:pt x="5418" y="4061"/>
                    <a:pt x="4656" y="4359"/>
                    <a:pt x="4013" y="4740"/>
                  </a:cubicBezTo>
                  <a:cubicBezTo>
                    <a:pt x="3466" y="4240"/>
                    <a:pt x="2823" y="3847"/>
                    <a:pt x="2120" y="3609"/>
                  </a:cubicBezTo>
                  <a:cubicBezTo>
                    <a:pt x="1741" y="3477"/>
                    <a:pt x="1389" y="3413"/>
                    <a:pt x="1063" y="3413"/>
                  </a:cubicBezTo>
                  <a:cubicBezTo>
                    <a:pt x="857" y="3413"/>
                    <a:pt x="662" y="3439"/>
                    <a:pt x="477" y="3490"/>
                  </a:cubicBezTo>
                  <a:cubicBezTo>
                    <a:pt x="180" y="3561"/>
                    <a:pt x="1" y="3871"/>
                    <a:pt x="72" y="4168"/>
                  </a:cubicBezTo>
                  <a:cubicBezTo>
                    <a:pt x="143" y="4422"/>
                    <a:pt x="378" y="4589"/>
                    <a:pt x="630" y="4589"/>
                  </a:cubicBezTo>
                  <a:cubicBezTo>
                    <a:pt x="674" y="4589"/>
                    <a:pt x="719" y="4584"/>
                    <a:pt x="763" y="4573"/>
                  </a:cubicBezTo>
                  <a:cubicBezTo>
                    <a:pt x="852" y="4549"/>
                    <a:pt x="948" y="4537"/>
                    <a:pt x="1052" y="4537"/>
                  </a:cubicBezTo>
                  <a:cubicBezTo>
                    <a:pt x="1254" y="4537"/>
                    <a:pt x="1488" y="4582"/>
                    <a:pt x="1763" y="4668"/>
                  </a:cubicBezTo>
                  <a:cubicBezTo>
                    <a:pt x="2251" y="4835"/>
                    <a:pt x="2704" y="5097"/>
                    <a:pt x="3097" y="5418"/>
                  </a:cubicBezTo>
                  <a:cubicBezTo>
                    <a:pt x="3013" y="5502"/>
                    <a:pt x="2930" y="5585"/>
                    <a:pt x="2847" y="5668"/>
                  </a:cubicBezTo>
                  <a:cubicBezTo>
                    <a:pt x="1346" y="7264"/>
                    <a:pt x="1132" y="9621"/>
                    <a:pt x="977" y="11348"/>
                  </a:cubicBezTo>
                  <a:lnTo>
                    <a:pt x="894" y="12360"/>
                  </a:lnTo>
                  <a:cubicBezTo>
                    <a:pt x="858" y="12669"/>
                    <a:pt x="1084" y="12943"/>
                    <a:pt x="1394" y="12967"/>
                  </a:cubicBezTo>
                  <a:lnTo>
                    <a:pt x="1454" y="12967"/>
                  </a:lnTo>
                  <a:cubicBezTo>
                    <a:pt x="1739" y="12967"/>
                    <a:pt x="1977" y="12753"/>
                    <a:pt x="2013" y="12455"/>
                  </a:cubicBezTo>
                  <a:lnTo>
                    <a:pt x="2096" y="11455"/>
                  </a:lnTo>
                  <a:cubicBezTo>
                    <a:pt x="2287" y="9419"/>
                    <a:pt x="2525" y="7645"/>
                    <a:pt x="3668" y="6430"/>
                  </a:cubicBezTo>
                  <a:cubicBezTo>
                    <a:pt x="3811" y="6276"/>
                    <a:pt x="3978" y="6133"/>
                    <a:pt x="4144" y="6014"/>
                  </a:cubicBezTo>
                  <a:cubicBezTo>
                    <a:pt x="4216" y="5990"/>
                    <a:pt x="4275" y="5954"/>
                    <a:pt x="4335" y="5895"/>
                  </a:cubicBezTo>
                  <a:cubicBezTo>
                    <a:pt x="4371" y="5871"/>
                    <a:pt x="4394" y="5847"/>
                    <a:pt x="4418" y="5811"/>
                  </a:cubicBezTo>
                  <a:cubicBezTo>
                    <a:pt x="5109" y="5359"/>
                    <a:pt x="5883" y="5121"/>
                    <a:pt x="6490" y="4990"/>
                  </a:cubicBezTo>
                  <a:cubicBezTo>
                    <a:pt x="7062" y="4868"/>
                    <a:pt x="7645" y="4808"/>
                    <a:pt x="8229" y="4808"/>
                  </a:cubicBezTo>
                  <a:cubicBezTo>
                    <a:pt x="9760" y="4808"/>
                    <a:pt x="11291" y="5221"/>
                    <a:pt x="12610" y="6014"/>
                  </a:cubicBezTo>
                  <a:cubicBezTo>
                    <a:pt x="12157" y="7800"/>
                    <a:pt x="12205" y="9717"/>
                    <a:pt x="12860" y="11431"/>
                  </a:cubicBezTo>
                  <a:cubicBezTo>
                    <a:pt x="12943" y="11657"/>
                    <a:pt x="13157" y="11800"/>
                    <a:pt x="13384" y="11800"/>
                  </a:cubicBezTo>
                  <a:cubicBezTo>
                    <a:pt x="13455" y="11800"/>
                    <a:pt x="13515" y="11788"/>
                    <a:pt x="13586" y="11764"/>
                  </a:cubicBezTo>
                  <a:cubicBezTo>
                    <a:pt x="13872" y="11657"/>
                    <a:pt x="14015" y="11324"/>
                    <a:pt x="13907" y="11038"/>
                  </a:cubicBezTo>
                  <a:cubicBezTo>
                    <a:pt x="12693" y="7812"/>
                    <a:pt x="13872" y="3823"/>
                    <a:pt x="16646" y="1775"/>
                  </a:cubicBezTo>
                  <a:cubicBezTo>
                    <a:pt x="16884" y="1597"/>
                    <a:pt x="17170" y="1406"/>
                    <a:pt x="17467" y="1323"/>
                  </a:cubicBezTo>
                  <a:cubicBezTo>
                    <a:pt x="17706" y="1251"/>
                    <a:pt x="17979" y="1239"/>
                    <a:pt x="18277" y="1216"/>
                  </a:cubicBezTo>
                  <a:lnTo>
                    <a:pt x="20027" y="1132"/>
                  </a:lnTo>
                  <a:cubicBezTo>
                    <a:pt x="20337" y="1108"/>
                    <a:pt x="20575" y="846"/>
                    <a:pt x="20563" y="537"/>
                  </a:cubicBezTo>
                  <a:cubicBezTo>
                    <a:pt x="20551" y="235"/>
                    <a:pt x="20290" y="1"/>
                    <a:pt x="19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96;p26">
              <a:extLst>
                <a:ext uri="{FF2B5EF4-FFF2-40B4-BE49-F238E27FC236}">
                  <a16:creationId xmlns:a16="http://schemas.microsoft.com/office/drawing/2014/main" id="{7571128D-6213-C14A-1530-7B0126CA27A7}"/>
                </a:ext>
              </a:extLst>
            </p:cNvPr>
            <p:cNvSpPr/>
            <p:nvPr/>
          </p:nvSpPr>
          <p:spPr>
            <a:xfrm>
              <a:off x="3934550" y="2309375"/>
              <a:ext cx="476275" cy="202350"/>
            </a:xfrm>
            <a:custGeom>
              <a:avLst/>
              <a:gdLst/>
              <a:ahLst/>
              <a:cxnLst/>
              <a:rect l="l" t="t" r="r" b="b"/>
              <a:pathLst>
                <a:path w="19051" h="8094" extrusionOk="0">
                  <a:moveTo>
                    <a:pt x="626" y="0"/>
                  </a:moveTo>
                  <a:cubicBezTo>
                    <a:pt x="577" y="0"/>
                    <a:pt x="527" y="7"/>
                    <a:pt x="477" y="21"/>
                  </a:cubicBezTo>
                  <a:cubicBezTo>
                    <a:pt x="179" y="116"/>
                    <a:pt x="1" y="426"/>
                    <a:pt x="96" y="723"/>
                  </a:cubicBezTo>
                  <a:cubicBezTo>
                    <a:pt x="608" y="2521"/>
                    <a:pt x="2394" y="3950"/>
                    <a:pt x="4525" y="4283"/>
                  </a:cubicBezTo>
                  <a:cubicBezTo>
                    <a:pt x="4909" y="4342"/>
                    <a:pt x="5292" y="4368"/>
                    <a:pt x="5670" y="4368"/>
                  </a:cubicBezTo>
                  <a:cubicBezTo>
                    <a:pt x="7348" y="4368"/>
                    <a:pt x="8935" y="3856"/>
                    <a:pt x="10061" y="3438"/>
                  </a:cubicBezTo>
                  <a:cubicBezTo>
                    <a:pt x="10204" y="3378"/>
                    <a:pt x="10347" y="3331"/>
                    <a:pt x="10490" y="3271"/>
                  </a:cubicBezTo>
                  <a:cubicBezTo>
                    <a:pt x="11561" y="2866"/>
                    <a:pt x="12660" y="2447"/>
                    <a:pt x="13698" y="2447"/>
                  </a:cubicBezTo>
                  <a:cubicBezTo>
                    <a:pt x="14033" y="2447"/>
                    <a:pt x="14362" y="2491"/>
                    <a:pt x="14681" y="2593"/>
                  </a:cubicBezTo>
                  <a:cubicBezTo>
                    <a:pt x="15526" y="2866"/>
                    <a:pt x="16288" y="3569"/>
                    <a:pt x="16836" y="4569"/>
                  </a:cubicBezTo>
                  <a:cubicBezTo>
                    <a:pt x="17348" y="5510"/>
                    <a:pt x="17622" y="6605"/>
                    <a:pt x="17884" y="7665"/>
                  </a:cubicBezTo>
                  <a:cubicBezTo>
                    <a:pt x="17943" y="7915"/>
                    <a:pt x="18170" y="8093"/>
                    <a:pt x="18432" y="8093"/>
                  </a:cubicBezTo>
                  <a:cubicBezTo>
                    <a:pt x="18467" y="8093"/>
                    <a:pt x="18515" y="8081"/>
                    <a:pt x="18563" y="8069"/>
                  </a:cubicBezTo>
                  <a:cubicBezTo>
                    <a:pt x="18860" y="7998"/>
                    <a:pt x="19051" y="7688"/>
                    <a:pt x="18967" y="7391"/>
                  </a:cubicBezTo>
                  <a:cubicBezTo>
                    <a:pt x="18694" y="6260"/>
                    <a:pt x="18408" y="5105"/>
                    <a:pt x="17824" y="4021"/>
                  </a:cubicBezTo>
                  <a:cubicBezTo>
                    <a:pt x="17134" y="2771"/>
                    <a:pt x="16146" y="1878"/>
                    <a:pt x="15014" y="1521"/>
                  </a:cubicBezTo>
                  <a:cubicBezTo>
                    <a:pt x="14576" y="1381"/>
                    <a:pt x="14134" y="1322"/>
                    <a:pt x="13694" y="1322"/>
                  </a:cubicBezTo>
                  <a:cubicBezTo>
                    <a:pt x="12449" y="1322"/>
                    <a:pt x="11214" y="1792"/>
                    <a:pt x="10097" y="2223"/>
                  </a:cubicBezTo>
                  <a:cubicBezTo>
                    <a:pt x="9954" y="2271"/>
                    <a:pt x="9811" y="2331"/>
                    <a:pt x="9669" y="2378"/>
                  </a:cubicBezTo>
                  <a:cubicBezTo>
                    <a:pt x="8635" y="2768"/>
                    <a:pt x="7177" y="3239"/>
                    <a:pt x="5689" y="3239"/>
                  </a:cubicBezTo>
                  <a:cubicBezTo>
                    <a:pt x="5360" y="3239"/>
                    <a:pt x="5031" y="3216"/>
                    <a:pt x="4704" y="3164"/>
                  </a:cubicBezTo>
                  <a:cubicBezTo>
                    <a:pt x="3275" y="2950"/>
                    <a:pt x="1632" y="2009"/>
                    <a:pt x="1168" y="414"/>
                  </a:cubicBezTo>
                  <a:cubicBezTo>
                    <a:pt x="1098" y="166"/>
                    <a:pt x="87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97;p26">
              <a:extLst>
                <a:ext uri="{FF2B5EF4-FFF2-40B4-BE49-F238E27FC236}">
                  <a16:creationId xmlns:a16="http://schemas.microsoft.com/office/drawing/2014/main" id="{0FEE1942-068C-DE58-E73A-B1290D1CB220}"/>
                </a:ext>
              </a:extLst>
            </p:cNvPr>
            <p:cNvSpPr/>
            <p:nvPr/>
          </p:nvSpPr>
          <p:spPr>
            <a:xfrm>
              <a:off x="4055700" y="2745675"/>
              <a:ext cx="433400" cy="389925"/>
            </a:xfrm>
            <a:custGeom>
              <a:avLst/>
              <a:gdLst/>
              <a:ahLst/>
              <a:cxnLst/>
              <a:rect l="l" t="t" r="r" b="b"/>
              <a:pathLst>
                <a:path w="17336" h="15597" extrusionOk="0">
                  <a:moveTo>
                    <a:pt x="12091" y="1"/>
                  </a:moveTo>
                  <a:cubicBezTo>
                    <a:pt x="11825" y="1"/>
                    <a:pt x="11590" y="179"/>
                    <a:pt x="11538" y="440"/>
                  </a:cubicBezTo>
                  <a:cubicBezTo>
                    <a:pt x="11347" y="1285"/>
                    <a:pt x="11347" y="2012"/>
                    <a:pt x="11526" y="2655"/>
                  </a:cubicBezTo>
                  <a:cubicBezTo>
                    <a:pt x="11538" y="2714"/>
                    <a:pt x="11550" y="2762"/>
                    <a:pt x="11573" y="2821"/>
                  </a:cubicBezTo>
                  <a:cubicBezTo>
                    <a:pt x="11145" y="3059"/>
                    <a:pt x="10752" y="3381"/>
                    <a:pt x="10407" y="3762"/>
                  </a:cubicBezTo>
                  <a:cubicBezTo>
                    <a:pt x="9907" y="2750"/>
                    <a:pt x="8871" y="2024"/>
                    <a:pt x="7716" y="2012"/>
                  </a:cubicBezTo>
                  <a:cubicBezTo>
                    <a:pt x="7698" y="2011"/>
                    <a:pt x="7681" y="2011"/>
                    <a:pt x="7663" y="2011"/>
                  </a:cubicBezTo>
                  <a:cubicBezTo>
                    <a:pt x="6993" y="2011"/>
                    <a:pt x="6368" y="2231"/>
                    <a:pt x="5811" y="2428"/>
                  </a:cubicBezTo>
                  <a:lnTo>
                    <a:pt x="4084" y="3036"/>
                  </a:lnTo>
                  <a:cubicBezTo>
                    <a:pt x="3691" y="3178"/>
                    <a:pt x="3275" y="3321"/>
                    <a:pt x="2894" y="3345"/>
                  </a:cubicBezTo>
                  <a:cubicBezTo>
                    <a:pt x="2867" y="3346"/>
                    <a:pt x="2841" y="3347"/>
                    <a:pt x="2814" y="3347"/>
                  </a:cubicBezTo>
                  <a:cubicBezTo>
                    <a:pt x="2126" y="3347"/>
                    <a:pt x="1442" y="2905"/>
                    <a:pt x="1155" y="2285"/>
                  </a:cubicBezTo>
                  <a:cubicBezTo>
                    <a:pt x="1059" y="2075"/>
                    <a:pt x="853" y="1949"/>
                    <a:pt x="637" y="1949"/>
                  </a:cubicBezTo>
                  <a:cubicBezTo>
                    <a:pt x="560" y="1949"/>
                    <a:pt x="481" y="1965"/>
                    <a:pt x="405" y="2000"/>
                  </a:cubicBezTo>
                  <a:cubicBezTo>
                    <a:pt x="120" y="2131"/>
                    <a:pt x="1" y="2464"/>
                    <a:pt x="132" y="2750"/>
                  </a:cubicBezTo>
                  <a:cubicBezTo>
                    <a:pt x="601" y="3768"/>
                    <a:pt x="1686" y="4468"/>
                    <a:pt x="2805" y="4468"/>
                  </a:cubicBezTo>
                  <a:cubicBezTo>
                    <a:pt x="2851" y="4468"/>
                    <a:pt x="2896" y="4467"/>
                    <a:pt x="2941" y="4464"/>
                  </a:cubicBezTo>
                  <a:cubicBezTo>
                    <a:pt x="3501" y="4441"/>
                    <a:pt x="4013" y="4262"/>
                    <a:pt x="4465" y="4095"/>
                  </a:cubicBezTo>
                  <a:lnTo>
                    <a:pt x="6192" y="3488"/>
                  </a:lnTo>
                  <a:cubicBezTo>
                    <a:pt x="6692" y="3309"/>
                    <a:pt x="7216" y="3131"/>
                    <a:pt x="7704" y="3131"/>
                  </a:cubicBezTo>
                  <a:cubicBezTo>
                    <a:pt x="8644" y="3143"/>
                    <a:pt x="9537" y="4012"/>
                    <a:pt x="9585" y="4964"/>
                  </a:cubicBezTo>
                  <a:cubicBezTo>
                    <a:pt x="9299" y="5524"/>
                    <a:pt x="9097" y="6143"/>
                    <a:pt x="8990" y="6798"/>
                  </a:cubicBezTo>
                  <a:cubicBezTo>
                    <a:pt x="8704" y="8584"/>
                    <a:pt x="9073" y="10406"/>
                    <a:pt x="9395" y="12001"/>
                  </a:cubicBezTo>
                  <a:lnTo>
                    <a:pt x="10038" y="15144"/>
                  </a:lnTo>
                  <a:cubicBezTo>
                    <a:pt x="10085" y="15418"/>
                    <a:pt x="10323" y="15597"/>
                    <a:pt x="10585" y="15597"/>
                  </a:cubicBezTo>
                  <a:cubicBezTo>
                    <a:pt x="10621" y="15597"/>
                    <a:pt x="10657" y="15597"/>
                    <a:pt x="10704" y="15585"/>
                  </a:cubicBezTo>
                  <a:cubicBezTo>
                    <a:pt x="11002" y="15525"/>
                    <a:pt x="11204" y="15228"/>
                    <a:pt x="11133" y="14930"/>
                  </a:cubicBezTo>
                  <a:lnTo>
                    <a:pt x="10502" y="11787"/>
                  </a:lnTo>
                  <a:cubicBezTo>
                    <a:pt x="10180" y="10203"/>
                    <a:pt x="9847" y="8560"/>
                    <a:pt x="10097" y="6977"/>
                  </a:cubicBezTo>
                  <a:cubicBezTo>
                    <a:pt x="10335" y="5548"/>
                    <a:pt x="11097" y="4357"/>
                    <a:pt x="12121" y="3798"/>
                  </a:cubicBezTo>
                  <a:cubicBezTo>
                    <a:pt x="12383" y="4107"/>
                    <a:pt x="12705" y="4345"/>
                    <a:pt x="13062" y="4488"/>
                  </a:cubicBezTo>
                  <a:cubicBezTo>
                    <a:pt x="13324" y="4595"/>
                    <a:pt x="13586" y="4643"/>
                    <a:pt x="13824" y="4691"/>
                  </a:cubicBezTo>
                  <a:cubicBezTo>
                    <a:pt x="13943" y="4714"/>
                    <a:pt x="14050" y="4738"/>
                    <a:pt x="14157" y="4762"/>
                  </a:cubicBezTo>
                  <a:cubicBezTo>
                    <a:pt x="15229" y="5036"/>
                    <a:pt x="16086" y="6024"/>
                    <a:pt x="16181" y="7131"/>
                  </a:cubicBezTo>
                  <a:cubicBezTo>
                    <a:pt x="16217" y="7417"/>
                    <a:pt x="16455" y="7631"/>
                    <a:pt x="16741" y="7631"/>
                  </a:cubicBezTo>
                  <a:lnTo>
                    <a:pt x="16800" y="7631"/>
                  </a:lnTo>
                  <a:cubicBezTo>
                    <a:pt x="17110" y="7608"/>
                    <a:pt x="17336" y="7334"/>
                    <a:pt x="17300" y="7024"/>
                  </a:cubicBezTo>
                  <a:cubicBezTo>
                    <a:pt x="17157" y="5464"/>
                    <a:pt x="15943" y="4048"/>
                    <a:pt x="14431" y="3667"/>
                  </a:cubicBezTo>
                  <a:cubicBezTo>
                    <a:pt x="14288" y="3631"/>
                    <a:pt x="14157" y="3607"/>
                    <a:pt x="14038" y="3583"/>
                  </a:cubicBezTo>
                  <a:cubicBezTo>
                    <a:pt x="13836" y="3548"/>
                    <a:pt x="13645" y="3512"/>
                    <a:pt x="13478" y="3452"/>
                  </a:cubicBezTo>
                  <a:cubicBezTo>
                    <a:pt x="13300" y="3369"/>
                    <a:pt x="13133" y="3238"/>
                    <a:pt x="12990" y="3071"/>
                  </a:cubicBezTo>
                  <a:cubicBezTo>
                    <a:pt x="12990" y="3012"/>
                    <a:pt x="12978" y="2940"/>
                    <a:pt x="12955" y="2869"/>
                  </a:cubicBezTo>
                  <a:cubicBezTo>
                    <a:pt x="12907" y="2714"/>
                    <a:pt x="12800" y="2595"/>
                    <a:pt x="12669" y="2536"/>
                  </a:cubicBezTo>
                  <a:cubicBezTo>
                    <a:pt x="12645" y="2476"/>
                    <a:pt x="12621" y="2416"/>
                    <a:pt x="12609" y="2357"/>
                  </a:cubicBezTo>
                  <a:cubicBezTo>
                    <a:pt x="12478" y="1893"/>
                    <a:pt x="12490" y="1345"/>
                    <a:pt x="12633" y="678"/>
                  </a:cubicBezTo>
                  <a:cubicBezTo>
                    <a:pt x="12693" y="380"/>
                    <a:pt x="12502" y="83"/>
                    <a:pt x="12204" y="11"/>
                  </a:cubicBezTo>
                  <a:cubicBezTo>
                    <a:pt x="12166" y="4"/>
                    <a:pt x="12128" y="1"/>
                    <a:pt x="12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98;p26">
              <a:extLst>
                <a:ext uri="{FF2B5EF4-FFF2-40B4-BE49-F238E27FC236}">
                  <a16:creationId xmlns:a16="http://schemas.microsoft.com/office/drawing/2014/main" id="{021CAE3A-441F-9EF1-AB29-46D5A1B7A92D}"/>
                </a:ext>
              </a:extLst>
            </p:cNvPr>
            <p:cNvSpPr/>
            <p:nvPr/>
          </p:nvSpPr>
          <p:spPr>
            <a:xfrm>
              <a:off x="4344125" y="2929400"/>
              <a:ext cx="137250" cy="256800"/>
            </a:xfrm>
            <a:custGeom>
              <a:avLst/>
              <a:gdLst/>
              <a:ahLst/>
              <a:cxnLst/>
              <a:rect l="l" t="t" r="r" b="b"/>
              <a:pathLst>
                <a:path w="5490" h="10272" extrusionOk="0">
                  <a:moveTo>
                    <a:pt x="735" y="1"/>
                  </a:moveTo>
                  <a:cubicBezTo>
                    <a:pt x="483" y="1"/>
                    <a:pt x="263" y="175"/>
                    <a:pt x="203" y="425"/>
                  </a:cubicBezTo>
                  <a:cubicBezTo>
                    <a:pt x="1" y="1247"/>
                    <a:pt x="358" y="2140"/>
                    <a:pt x="1203" y="2926"/>
                  </a:cubicBezTo>
                  <a:cubicBezTo>
                    <a:pt x="1358" y="3068"/>
                    <a:pt x="1513" y="3211"/>
                    <a:pt x="1668" y="3342"/>
                  </a:cubicBezTo>
                  <a:cubicBezTo>
                    <a:pt x="2060" y="3676"/>
                    <a:pt x="2430" y="3997"/>
                    <a:pt x="2632" y="4390"/>
                  </a:cubicBezTo>
                  <a:cubicBezTo>
                    <a:pt x="2989" y="5033"/>
                    <a:pt x="2882" y="5854"/>
                    <a:pt x="2775" y="6724"/>
                  </a:cubicBezTo>
                  <a:cubicBezTo>
                    <a:pt x="2739" y="7069"/>
                    <a:pt x="2692" y="7438"/>
                    <a:pt x="2680" y="7807"/>
                  </a:cubicBezTo>
                  <a:cubicBezTo>
                    <a:pt x="2644" y="8557"/>
                    <a:pt x="2787" y="9129"/>
                    <a:pt x="3096" y="9569"/>
                  </a:cubicBezTo>
                  <a:cubicBezTo>
                    <a:pt x="3394" y="9974"/>
                    <a:pt x="3918" y="10272"/>
                    <a:pt x="4442" y="10272"/>
                  </a:cubicBezTo>
                  <a:cubicBezTo>
                    <a:pt x="4680" y="10272"/>
                    <a:pt x="4918" y="10212"/>
                    <a:pt x="5144" y="10069"/>
                  </a:cubicBezTo>
                  <a:cubicBezTo>
                    <a:pt x="5406" y="9915"/>
                    <a:pt x="5490" y="9569"/>
                    <a:pt x="5323" y="9295"/>
                  </a:cubicBezTo>
                  <a:cubicBezTo>
                    <a:pt x="5222" y="9125"/>
                    <a:pt x="5042" y="9031"/>
                    <a:pt x="4852" y="9031"/>
                  </a:cubicBezTo>
                  <a:cubicBezTo>
                    <a:pt x="4750" y="9031"/>
                    <a:pt x="4645" y="9058"/>
                    <a:pt x="4549" y="9117"/>
                  </a:cubicBezTo>
                  <a:cubicBezTo>
                    <a:pt x="4518" y="9136"/>
                    <a:pt x="4479" y="9146"/>
                    <a:pt x="4436" y="9146"/>
                  </a:cubicBezTo>
                  <a:cubicBezTo>
                    <a:pt x="4297" y="9146"/>
                    <a:pt x="4113" y="9051"/>
                    <a:pt x="4013" y="8914"/>
                  </a:cubicBezTo>
                  <a:cubicBezTo>
                    <a:pt x="3846" y="8688"/>
                    <a:pt x="3775" y="8331"/>
                    <a:pt x="3799" y="7855"/>
                  </a:cubicBezTo>
                  <a:cubicBezTo>
                    <a:pt x="3811" y="7533"/>
                    <a:pt x="3846" y="7200"/>
                    <a:pt x="3894" y="6855"/>
                  </a:cubicBezTo>
                  <a:cubicBezTo>
                    <a:pt x="4013" y="5854"/>
                    <a:pt x="4144" y="4819"/>
                    <a:pt x="3632" y="3854"/>
                  </a:cubicBezTo>
                  <a:cubicBezTo>
                    <a:pt x="3323" y="3271"/>
                    <a:pt x="2846" y="2878"/>
                    <a:pt x="2394" y="2485"/>
                  </a:cubicBezTo>
                  <a:cubicBezTo>
                    <a:pt x="2251" y="2354"/>
                    <a:pt x="2108" y="2235"/>
                    <a:pt x="1977" y="2116"/>
                  </a:cubicBezTo>
                  <a:cubicBezTo>
                    <a:pt x="1715" y="1878"/>
                    <a:pt x="1156" y="1271"/>
                    <a:pt x="1287" y="699"/>
                  </a:cubicBezTo>
                  <a:cubicBezTo>
                    <a:pt x="1370" y="390"/>
                    <a:pt x="1179" y="92"/>
                    <a:pt x="882" y="20"/>
                  </a:cubicBezTo>
                  <a:cubicBezTo>
                    <a:pt x="832" y="7"/>
                    <a:pt x="783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8" name="Google Shape;999;p26">
            <a:extLst>
              <a:ext uri="{FF2B5EF4-FFF2-40B4-BE49-F238E27FC236}">
                <a16:creationId xmlns:a16="http://schemas.microsoft.com/office/drawing/2014/main" id="{18DEB66D-D7A4-E432-9493-03FA9233EBF5}"/>
              </a:ext>
            </a:extLst>
          </p:cNvPr>
          <p:cNvGrpSpPr/>
          <p:nvPr/>
        </p:nvGrpSpPr>
        <p:grpSpPr>
          <a:xfrm>
            <a:off x="6030700" y="2349400"/>
            <a:ext cx="1239067" cy="2646200"/>
            <a:chOff x="4523025" y="1762050"/>
            <a:chExt cx="929300" cy="1984650"/>
          </a:xfrm>
        </p:grpSpPr>
        <p:sp>
          <p:nvSpPr>
            <p:cNvPr id="89" name="Google Shape;1000;p26">
              <a:extLst>
                <a:ext uri="{FF2B5EF4-FFF2-40B4-BE49-F238E27FC236}">
                  <a16:creationId xmlns:a16="http://schemas.microsoft.com/office/drawing/2014/main" id="{BBEC0910-9BA4-8857-DDF2-C6FC89173BA1}"/>
                </a:ext>
              </a:extLst>
            </p:cNvPr>
            <p:cNvSpPr/>
            <p:nvPr/>
          </p:nvSpPr>
          <p:spPr>
            <a:xfrm>
              <a:off x="4523625" y="1762700"/>
              <a:ext cx="928700" cy="1983100"/>
            </a:xfrm>
            <a:custGeom>
              <a:avLst/>
              <a:gdLst/>
              <a:ahLst/>
              <a:cxnLst/>
              <a:rect l="l" t="t" r="r" b="b"/>
              <a:pathLst>
                <a:path w="37148" h="79324" extrusionOk="0">
                  <a:moveTo>
                    <a:pt x="7560" y="0"/>
                  </a:moveTo>
                  <a:cubicBezTo>
                    <a:pt x="6304" y="0"/>
                    <a:pt x="5274" y="332"/>
                    <a:pt x="4477" y="992"/>
                  </a:cubicBezTo>
                  <a:cubicBezTo>
                    <a:pt x="3215" y="2040"/>
                    <a:pt x="2774" y="3897"/>
                    <a:pt x="3405" y="5410"/>
                  </a:cubicBezTo>
                  <a:cubicBezTo>
                    <a:pt x="1810" y="7827"/>
                    <a:pt x="893" y="9910"/>
                    <a:pt x="500" y="11970"/>
                  </a:cubicBezTo>
                  <a:cubicBezTo>
                    <a:pt x="0" y="14637"/>
                    <a:pt x="488" y="17256"/>
                    <a:pt x="1822" y="19161"/>
                  </a:cubicBezTo>
                  <a:cubicBezTo>
                    <a:pt x="2227" y="19745"/>
                    <a:pt x="2691" y="20197"/>
                    <a:pt x="3179" y="20519"/>
                  </a:cubicBezTo>
                  <a:cubicBezTo>
                    <a:pt x="2000" y="23447"/>
                    <a:pt x="1369" y="26650"/>
                    <a:pt x="1358" y="29805"/>
                  </a:cubicBezTo>
                  <a:cubicBezTo>
                    <a:pt x="1346" y="30984"/>
                    <a:pt x="1417" y="32758"/>
                    <a:pt x="2084" y="34389"/>
                  </a:cubicBezTo>
                  <a:cubicBezTo>
                    <a:pt x="2572" y="35568"/>
                    <a:pt x="3334" y="36544"/>
                    <a:pt x="4251" y="37199"/>
                  </a:cubicBezTo>
                  <a:cubicBezTo>
                    <a:pt x="4203" y="37223"/>
                    <a:pt x="4155" y="37235"/>
                    <a:pt x="4120" y="37259"/>
                  </a:cubicBezTo>
                  <a:cubicBezTo>
                    <a:pt x="1560" y="38426"/>
                    <a:pt x="965" y="41664"/>
                    <a:pt x="1227" y="44081"/>
                  </a:cubicBezTo>
                  <a:cubicBezTo>
                    <a:pt x="1322" y="44950"/>
                    <a:pt x="1488" y="45819"/>
                    <a:pt x="1655" y="46653"/>
                  </a:cubicBezTo>
                  <a:cubicBezTo>
                    <a:pt x="1965" y="48212"/>
                    <a:pt x="2262" y="49665"/>
                    <a:pt x="2096" y="51153"/>
                  </a:cubicBezTo>
                  <a:cubicBezTo>
                    <a:pt x="2024" y="51784"/>
                    <a:pt x="1869" y="52392"/>
                    <a:pt x="1715" y="53046"/>
                  </a:cubicBezTo>
                  <a:cubicBezTo>
                    <a:pt x="1572" y="53618"/>
                    <a:pt x="1429" y="54213"/>
                    <a:pt x="1334" y="54820"/>
                  </a:cubicBezTo>
                  <a:cubicBezTo>
                    <a:pt x="1179" y="55975"/>
                    <a:pt x="1298" y="56999"/>
                    <a:pt x="1667" y="57833"/>
                  </a:cubicBezTo>
                  <a:cubicBezTo>
                    <a:pt x="1536" y="58738"/>
                    <a:pt x="1596" y="60178"/>
                    <a:pt x="1667" y="61583"/>
                  </a:cubicBezTo>
                  <a:cubicBezTo>
                    <a:pt x="1715" y="62524"/>
                    <a:pt x="1750" y="63405"/>
                    <a:pt x="1715" y="63941"/>
                  </a:cubicBezTo>
                  <a:cubicBezTo>
                    <a:pt x="1667" y="64643"/>
                    <a:pt x="1643" y="65465"/>
                    <a:pt x="1893" y="66250"/>
                  </a:cubicBezTo>
                  <a:cubicBezTo>
                    <a:pt x="2060" y="66810"/>
                    <a:pt x="2393" y="67322"/>
                    <a:pt x="2834" y="67751"/>
                  </a:cubicBezTo>
                  <a:cubicBezTo>
                    <a:pt x="2679" y="67751"/>
                    <a:pt x="2536" y="67822"/>
                    <a:pt x="2429" y="67965"/>
                  </a:cubicBezTo>
                  <a:cubicBezTo>
                    <a:pt x="857" y="70096"/>
                    <a:pt x="822" y="73239"/>
                    <a:pt x="2346" y="75597"/>
                  </a:cubicBezTo>
                  <a:cubicBezTo>
                    <a:pt x="3727" y="77752"/>
                    <a:pt x="6299" y="79181"/>
                    <a:pt x="9073" y="79311"/>
                  </a:cubicBezTo>
                  <a:cubicBezTo>
                    <a:pt x="9228" y="79323"/>
                    <a:pt x="9394" y="79323"/>
                    <a:pt x="9549" y="79323"/>
                  </a:cubicBezTo>
                  <a:cubicBezTo>
                    <a:pt x="11883" y="79323"/>
                    <a:pt x="14300" y="78478"/>
                    <a:pt x="16383" y="76906"/>
                  </a:cubicBezTo>
                  <a:cubicBezTo>
                    <a:pt x="17705" y="75918"/>
                    <a:pt x="18848" y="74680"/>
                    <a:pt x="19741" y="73275"/>
                  </a:cubicBezTo>
                  <a:cubicBezTo>
                    <a:pt x="19836" y="73358"/>
                    <a:pt x="19955" y="73418"/>
                    <a:pt x="20086" y="73418"/>
                  </a:cubicBezTo>
                  <a:cubicBezTo>
                    <a:pt x="20146" y="73418"/>
                    <a:pt x="20205" y="73406"/>
                    <a:pt x="20265" y="73394"/>
                  </a:cubicBezTo>
                  <a:cubicBezTo>
                    <a:pt x="24420" y="71989"/>
                    <a:pt x="27897" y="68715"/>
                    <a:pt x="29552" y="64643"/>
                  </a:cubicBezTo>
                  <a:cubicBezTo>
                    <a:pt x="29694" y="64274"/>
                    <a:pt x="29825" y="63905"/>
                    <a:pt x="29933" y="63548"/>
                  </a:cubicBezTo>
                  <a:cubicBezTo>
                    <a:pt x="29933" y="63548"/>
                    <a:pt x="29944" y="63560"/>
                    <a:pt x="29944" y="63560"/>
                  </a:cubicBezTo>
                  <a:cubicBezTo>
                    <a:pt x="30075" y="63560"/>
                    <a:pt x="30206" y="63512"/>
                    <a:pt x="30314" y="63405"/>
                  </a:cubicBezTo>
                  <a:cubicBezTo>
                    <a:pt x="35397" y="58654"/>
                    <a:pt x="37148" y="50546"/>
                    <a:pt x="34505" y="44105"/>
                  </a:cubicBezTo>
                  <a:cubicBezTo>
                    <a:pt x="35909" y="39580"/>
                    <a:pt x="35826" y="34544"/>
                    <a:pt x="34207" y="30103"/>
                  </a:cubicBezTo>
                  <a:cubicBezTo>
                    <a:pt x="33504" y="28174"/>
                    <a:pt x="32683" y="26793"/>
                    <a:pt x="31599" y="25757"/>
                  </a:cubicBezTo>
                  <a:cubicBezTo>
                    <a:pt x="31528" y="25686"/>
                    <a:pt x="31457" y="25626"/>
                    <a:pt x="31385" y="25555"/>
                  </a:cubicBezTo>
                  <a:cubicBezTo>
                    <a:pt x="31397" y="25531"/>
                    <a:pt x="31421" y="25507"/>
                    <a:pt x="31421" y="25483"/>
                  </a:cubicBezTo>
                  <a:cubicBezTo>
                    <a:pt x="31957" y="23745"/>
                    <a:pt x="31802" y="21816"/>
                    <a:pt x="30980" y="20185"/>
                  </a:cubicBezTo>
                  <a:cubicBezTo>
                    <a:pt x="30230" y="18721"/>
                    <a:pt x="28968" y="17542"/>
                    <a:pt x="27456" y="16887"/>
                  </a:cubicBezTo>
                  <a:cubicBezTo>
                    <a:pt x="25039" y="9434"/>
                    <a:pt x="18788" y="3195"/>
                    <a:pt x="11335" y="742"/>
                  </a:cubicBezTo>
                  <a:cubicBezTo>
                    <a:pt x="11335" y="742"/>
                    <a:pt x="11335" y="730"/>
                    <a:pt x="11335" y="730"/>
                  </a:cubicBezTo>
                  <a:cubicBezTo>
                    <a:pt x="11232" y="637"/>
                    <a:pt x="11108" y="588"/>
                    <a:pt x="10985" y="588"/>
                  </a:cubicBezTo>
                  <a:cubicBezTo>
                    <a:pt x="10950" y="588"/>
                    <a:pt x="10916" y="592"/>
                    <a:pt x="10883" y="599"/>
                  </a:cubicBezTo>
                  <a:cubicBezTo>
                    <a:pt x="10692" y="540"/>
                    <a:pt x="10513" y="480"/>
                    <a:pt x="10335" y="433"/>
                  </a:cubicBezTo>
                  <a:cubicBezTo>
                    <a:pt x="9313" y="144"/>
                    <a:pt x="8388" y="0"/>
                    <a:pt x="7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001;p26">
              <a:extLst>
                <a:ext uri="{FF2B5EF4-FFF2-40B4-BE49-F238E27FC236}">
                  <a16:creationId xmlns:a16="http://schemas.microsoft.com/office/drawing/2014/main" id="{A6B6F444-9F76-6ADE-ADA4-4668D3A7F10F}"/>
                </a:ext>
              </a:extLst>
            </p:cNvPr>
            <p:cNvSpPr/>
            <p:nvPr/>
          </p:nvSpPr>
          <p:spPr>
            <a:xfrm>
              <a:off x="4560825" y="3192750"/>
              <a:ext cx="141700" cy="292300"/>
            </a:xfrm>
            <a:custGeom>
              <a:avLst/>
              <a:gdLst/>
              <a:ahLst/>
              <a:cxnLst/>
              <a:rect l="l" t="t" r="r" b="b"/>
              <a:pathLst>
                <a:path w="5668" h="11692" extrusionOk="0">
                  <a:moveTo>
                    <a:pt x="733" y="1"/>
                  </a:moveTo>
                  <a:cubicBezTo>
                    <a:pt x="467" y="1"/>
                    <a:pt x="231" y="181"/>
                    <a:pt x="179" y="452"/>
                  </a:cubicBezTo>
                  <a:cubicBezTo>
                    <a:pt x="0" y="1345"/>
                    <a:pt x="72" y="2881"/>
                    <a:pt x="143" y="4381"/>
                  </a:cubicBezTo>
                  <a:cubicBezTo>
                    <a:pt x="191" y="5322"/>
                    <a:pt x="227" y="6203"/>
                    <a:pt x="203" y="6739"/>
                  </a:cubicBezTo>
                  <a:cubicBezTo>
                    <a:pt x="155" y="7441"/>
                    <a:pt x="131" y="8274"/>
                    <a:pt x="370" y="9048"/>
                  </a:cubicBezTo>
                  <a:cubicBezTo>
                    <a:pt x="655" y="9977"/>
                    <a:pt x="1370" y="10787"/>
                    <a:pt x="2298" y="11263"/>
                  </a:cubicBezTo>
                  <a:cubicBezTo>
                    <a:pt x="2870" y="11549"/>
                    <a:pt x="3489" y="11692"/>
                    <a:pt x="4084" y="11692"/>
                  </a:cubicBezTo>
                  <a:cubicBezTo>
                    <a:pt x="4477" y="11692"/>
                    <a:pt x="4858" y="11632"/>
                    <a:pt x="5227" y="11501"/>
                  </a:cubicBezTo>
                  <a:cubicBezTo>
                    <a:pt x="5513" y="11406"/>
                    <a:pt x="5668" y="11084"/>
                    <a:pt x="5573" y="10787"/>
                  </a:cubicBezTo>
                  <a:cubicBezTo>
                    <a:pt x="5487" y="10558"/>
                    <a:pt x="5272" y="10413"/>
                    <a:pt x="5037" y="10413"/>
                  </a:cubicBezTo>
                  <a:cubicBezTo>
                    <a:pt x="4978" y="10413"/>
                    <a:pt x="4918" y="10422"/>
                    <a:pt x="4858" y="10441"/>
                  </a:cubicBezTo>
                  <a:cubicBezTo>
                    <a:pt x="4615" y="10529"/>
                    <a:pt x="4353" y="10572"/>
                    <a:pt x="4086" y="10572"/>
                  </a:cubicBezTo>
                  <a:cubicBezTo>
                    <a:pt x="3661" y="10572"/>
                    <a:pt x="3220" y="10463"/>
                    <a:pt x="2810" y="10251"/>
                  </a:cubicBezTo>
                  <a:cubicBezTo>
                    <a:pt x="2144" y="9918"/>
                    <a:pt x="1644" y="9358"/>
                    <a:pt x="1441" y="8715"/>
                  </a:cubicBezTo>
                  <a:cubicBezTo>
                    <a:pt x="1263" y="8120"/>
                    <a:pt x="1286" y="7441"/>
                    <a:pt x="1322" y="6810"/>
                  </a:cubicBezTo>
                  <a:cubicBezTo>
                    <a:pt x="1358" y="6215"/>
                    <a:pt x="1310" y="5298"/>
                    <a:pt x="1274" y="4333"/>
                  </a:cubicBezTo>
                  <a:cubicBezTo>
                    <a:pt x="1203" y="2964"/>
                    <a:pt x="1132" y="1428"/>
                    <a:pt x="1286" y="666"/>
                  </a:cubicBezTo>
                  <a:cubicBezTo>
                    <a:pt x="1346" y="369"/>
                    <a:pt x="1143" y="71"/>
                    <a:pt x="846" y="12"/>
                  </a:cubicBezTo>
                  <a:cubicBezTo>
                    <a:pt x="808" y="4"/>
                    <a:pt x="770" y="1"/>
                    <a:pt x="733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002;p26">
              <a:extLst>
                <a:ext uri="{FF2B5EF4-FFF2-40B4-BE49-F238E27FC236}">
                  <a16:creationId xmlns:a16="http://schemas.microsoft.com/office/drawing/2014/main" id="{73924455-48D1-C9C7-5A7D-EFAF822BF51B}"/>
                </a:ext>
              </a:extLst>
            </p:cNvPr>
            <p:cNvSpPr/>
            <p:nvPr/>
          </p:nvSpPr>
          <p:spPr>
            <a:xfrm>
              <a:off x="4556650" y="2259375"/>
              <a:ext cx="122075" cy="450575"/>
            </a:xfrm>
            <a:custGeom>
              <a:avLst/>
              <a:gdLst/>
              <a:ahLst/>
              <a:cxnLst/>
              <a:rect l="l" t="t" r="r" b="b"/>
              <a:pathLst>
                <a:path w="4883" h="18023" extrusionOk="0">
                  <a:moveTo>
                    <a:pt x="2461" y="0"/>
                  </a:moveTo>
                  <a:cubicBezTo>
                    <a:pt x="2241" y="0"/>
                    <a:pt x="2031" y="128"/>
                    <a:pt x="1942" y="342"/>
                  </a:cubicBezTo>
                  <a:cubicBezTo>
                    <a:pt x="691" y="3354"/>
                    <a:pt x="13" y="6676"/>
                    <a:pt x="1" y="9938"/>
                  </a:cubicBezTo>
                  <a:cubicBezTo>
                    <a:pt x="1" y="11129"/>
                    <a:pt x="72" y="12891"/>
                    <a:pt x="739" y="14534"/>
                  </a:cubicBezTo>
                  <a:cubicBezTo>
                    <a:pt x="1406" y="16177"/>
                    <a:pt x="2620" y="17439"/>
                    <a:pt x="4049" y="17987"/>
                  </a:cubicBezTo>
                  <a:cubicBezTo>
                    <a:pt x="4120" y="18011"/>
                    <a:pt x="4180" y="18023"/>
                    <a:pt x="4251" y="18023"/>
                  </a:cubicBezTo>
                  <a:cubicBezTo>
                    <a:pt x="4478" y="18023"/>
                    <a:pt x="4692" y="17880"/>
                    <a:pt x="4775" y="17666"/>
                  </a:cubicBezTo>
                  <a:cubicBezTo>
                    <a:pt x="4882" y="17368"/>
                    <a:pt x="4739" y="17046"/>
                    <a:pt x="4454" y="16939"/>
                  </a:cubicBezTo>
                  <a:cubicBezTo>
                    <a:pt x="3311" y="16499"/>
                    <a:pt x="2334" y="15463"/>
                    <a:pt x="1775" y="14106"/>
                  </a:cubicBezTo>
                  <a:cubicBezTo>
                    <a:pt x="1322" y="12998"/>
                    <a:pt x="1120" y="11677"/>
                    <a:pt x="1132" y="9938"/>
                  </a:cubicBezTo>
                  <a:cubicBezTo>
                    <a:pt x="1144" y="6819"/>
                    <a:pt x="1787" y="3652"/>
                    <a:pt x="2977" y="783"/>
                  </a:cubicBezTo>
                  <a:cubicBezTo>
                    <a:pt x="3096" y="485"/>
                    <a:pt x="2965" y="163"/>
                    <a:pt x="2680" y="44"/>
                  </a:cubicBezTo>
                  <a:cubicBezTo>
                    <a:pt x="2608" y="15"/>
                    <a:pt x="2534" y="0"/>
                    <a:pt x="2461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003;p26">
              <a:extLst>
                <a:ext uri="{FF2B5EF4-FFF2-40B4-BE49-F238E27FC236}">
                  <a16:creationId xmlns:a16="http://schemas.microsoft.com/office/drawing/2014/main" id="{112B2BB0-0FB9-11DF-A72B-FB4BD22D9906}"/>
                </a:ext>
              </a:extLst>
            </p:cNvPr>
            <p:cNvSpPr/>
            <p:nvPr/>
          </p:nvSpPr>
          <p:spPr>
            <a:xfrm>
              <a:off x="4523025" y="1762050"/>
              <a:ext cx="920075" cy="1984650"/>
            </a:xfrm>
            <a:custGeom>
              <a:avLst/>
              <a:gdLst/>
              <a:ahLst/>
              <a:cxnLst/>
              <a:rect l="l" t="t" r="r" b="b"/>
              <a:pathLst>
                <a:path w="36803" h="79386" extrusionOk="0">
                  <a:moveTo>
                    <a:pt x="7595" y="0"/>
                  </a:moveTo>
                  <a:cubicBezTo>
                    <a:pt x="6329" y="0"/>
                    <a:pt x="5289" y="332"/>
                    <a:pt x="4489" y="995"/>
                  </a:cubicBezTo>
                  <a:cubicBezTo>
                    <a:pt x="3215" y="2054"/>
                    <a:pt x="2763" y="3912"/>
                    <a:pt x="3394" y="5424"/>
                  </a:cubicBezTo>
                  <a:cubicBezTo>
                    <a:pt x="1810" y="7841"/>
                    <a:pt x="881" y="9936"/>
                    <a:pt x="500" y="11996"/>
                  </a:cubicBezTo>
                  <a:cubicBezTo>
                    <a:pt x="0" y="14663"/>
                    <a:pt x="477" y="17294"/>
                    <a:pt x="1822" y="19211"/>
                  </a:cubicBezTo>
                  <a:cubicBezTo>
                    <a:pt x="2501" y="20175"/>
                    <a:pt x="3322" y="20806"/>
                    <a:pt x="4203" y="21057"/>
                  </a:cubicBezTo>
                  <a:cubicBezTo>
                    <a:pt x="4465" y="21128"/>
                    <a:pt x="4727" y="21152"/>
                    <a:pt x="4977" y="21152"/>
                  </a:cubicBezTo>
                  <a:cubicBezTo>
                    <a:pt x="5906" y="21152"/>
                    <a:pt x="6763" y="20723"/>
                    <a:pt x="7204" y="19985"/>
                  </a:cubicBezTo>
                  <a:cubicBezTo>
                    <a:pt x="7430" y="19580"/>
                    <a:pt x="7537" y="19128"/>
                    <a:pt x="7620" y="18723"/>
                  </a:cubicBezTo>
                  <a:cubicBezTo>
                    <a:pt x="7751" y="18151"/>
                    <a:pt x="7847" y="17782"/>
                    <a:pt x="8120" y="17628"/>
                  </a:cubicBezTo>
                  <a:cubicBezTo>
                    <a:pt x="8259" y="17554"/>
                    <a:pt x="8442" y="17537"/>
                    <a:pt x="8654" y="17537"/>
                  </a:cubicBezTo>
                  <a:cubicBezTo>
                    <a:pt x="8752" y="17537"/>
                    <a:pt x="8857" y="17540"/>
                    <a:pt x="8966" y="17544"/>
                  </a:cubicBezTo>
                  <a:cubicBezTo>
                    <a:pt x="9090" y="17548"/>
                    <a:pt x="9220" y="17554"/>
                    <a:pt x="9354" y="17554"/>
                  </a:cubicBezTo>
                  <a:cubicBezTo>
                    <a:pt x="9605" y="17554"/>
                    <a:pt x="9869" y="17534"/>
                    <a:pt x="10133" y="17449"/>
                  </a:cubicBezTo>
                  <a:cubicBezTo>
                    <a:pt x="10621" y="17282"/>
                    <a:pt x="11002" y="16925"/>
                    <a:pt x="11252" y="16437"/>
                  </a:cubicBezTo>
                  <a:cubicBezTo>
                    <a:pt x="11561" y="15794"/>
                    <a:pt x="11597" y="14961"/>
                    <a:pt x="11347" y="14258"/>
                  </a:cubicBezTo>
                  <a:cubicBezTo>
                    <a:pt x="11097" y="13556"/>
                    <a:pt x="10656" y="12984"/>
                    <a:pt x="10228" y="12425"/>
                  </a:cubicBezTo>
                  <a:cubicBezTo>
                    <a:pt x="10037" y="12186"/>
                    <a:pt x="9859" y="11948"/>
                    <a:pt x="9704" y="11710"/>
                  </a:cubicBezTo>
                  <a:cubicBezTo>
                    <a:pt x="9502" y="11401"/>
                    <a:pt x="8871" y="10341"/>
                    <a:pt x="9311" y="9567"/>
                  </a:cubicBezTo>
                  <a:cubicBezTo>
                    <a:pt x="9466" y="9293"/>
                    <a:pt x="9371" y="8960"/>
                    <a:pt x="9097" y="8805"/>
                  </a:cubicBezTo>
                  <a:cubicBezTo>
                    <a:pt x="9011" y="8754"/>
                    <a:pt x="8916" y="8730"/>
                    <a:pt x="8822" y="8730"/>
                  </a:cubicBezTo>
                  <a:cubicBezTo>
                    <a:pt x="8629" y="8730"/>
                    <a:pt x="8439" y="8831"/>
                    <a:pt x="8335" y="9007"/>
                  </a:cubicBezTo>
                  <a:cubicBezTo>
                    <a:pt x="7811" y="9924"/>
                    <a:pt x="7978" y="11139"/>
                    <a:pt x="8763" y="12329"/>
                  </a:cubicBezTo>
                  <a:cubicBezTo>
                    <a:pt x="8954" y="12603"/>
                    <a:pt x="9144" y="12865"/>
                    <a:pt x="9335" y="13115"/>
                  </a:cubicBezTo>
                  <a:cubicBezTo>
                    <a:pt x="9728" y="13615"/>
                    <a:pt x="10097" y="14103"/>
                    <a:pt x="10287" y="14639"/>
                  </a:cubicBezTo>
                  <a:cubicBezTo>
                    <a:pt x="10430" y="15056"/>
                    <a:pt x="10418" y="15568"/>
                    <a:pt x="10240" y="15937"/>
                  </a:cubicBezTo>
                  <a:cubicBezTo>
                    <a:pt x="10133" y="16163"/>
                    <a:pt x="9978" y="16306"/>
                    <a:pt x="9775" y="16377"/>
                  </a:cubicBezTo>
                  <a:cubicBezTo>
                    <a:pt x="9650" y="16422"/>
                    <a:pt x="9496" y="16434"/>
                    <a:pt x="9329" y="16434"/>
                  </a:cubicBezTo>
                  <a:cubicBezTo>
                    <a:pt x="9228" y="16434"/>
                    <a:pt x="9121" y="16429"/>
                    <a:pt x="9013" y="16425"/>
                  </a:cubicBezTo>
                  <a:cubicBezTo>
                    <a:pt x="8888" y="16418"/>
                    <a:pt x="8757" y="16412"/>
                    <a:pt x="8623" y="16412"/>
                  </a:cubicBezTo>
                  <a:cubicBezTo>
                    <a:pt x="8274" y="16412"/>
                    <a:pt x="7905" y="16457"/>
                    <a:pt x="7561" y="16663"/>
                  </a:cubicBezTo>
                  <a:cubicBezTo>
                    <a:pt x="6846" y="17068"/>
                    <a:pt x="6680" y="17818"/>
                    <a:pt x="6525" y="18485"/>
                  </a:cubicBezTo>
                  <a:cubicBezTo>
                    <a:pt x="6454" y="18830"/>
                    <a:pt x="6370" y="19163"/>
                    <a:pt x="6227" y="19413"/>
                  </a:cubicBezTo>
                  <a:cubicBezTo>
                    <a:pt x="5983" y="19838"/>
                    <a:pt x="5458" y="20030"/>
                    <a:pt x="4959" y="20030"/>
                  </a:cubicBezTo>
                  <a:cubicBezTo>
                    <a:pt x="4800" y="20030"/>
                    <a:pt x="4644" y="20010"/>
                    <a:pt x="4501" y="19973"/>
                  </a:cubicBezTo>
                  <a:cubicBezTo>
                    <a:pt x="3715" y="19747"/>
                    <a:pt x="3108" y="19080"/>
                    <a:pt x="2739" y="18556"/>
                  </a:cubicBezTo>
                  <a:cubicBezTo>
                    <a:pt x="1572" y="16901"/>
                    <a:pt x="1155" y="14580"/>
                    <a:pt x="1608" y="12198"/>
                  </a:cubicBezTo>
                  <a:cubicBezTo>
                    <a:pt x="1941" y="10412"/>
                    <a:pt x="2727" y="8579"/>
                    <a:pt x="4049" y="6483"/>
                  </a:cubicBezTo>
                  <a:cubicBezTo>
                    <a:pt x="4780" y="7300"/>
                    <a:pt x="5861" y="7804"/>
                    <a:pt x="6971" y="7804"/>
                  </a:cubicBezTo>
                  <a:cubicBezTo>
                    <a:pt x="7108" y="7804"/>
                    <a:pt x="7245" y="7797"/>
                    <a:pt x="7382" y="7781"/>
                  </a:cubicBezTo>
                  <a:cubicBezTo>
                    <a:pt x="7692" y="7745"/>
                    <a:pt x="7906" y="7472"/>
                    <a:pt x="7882" y="7162"/>
                  </a:cubicBezTo>
                  <a:cubicBezTo>
                    <a:pt x="7849" y="6874"/>
                    <a:pt x="7600" y="6658"/>
                    <a:pt x="7316" y="6658"/>
                  </a:cubicBezTo>
                  <a:cubicBezTo>
                    <a:pt x="7294" y="6658"/>
                    <a:pt x="7273" y="6659"/>
                    <a:pt x="7251" y="6662"/>
                  </a:cubicBezTo>
                  <a:cubicBezTo>
                    <a:pt x="7159" y="6672"/>
                    <a:pt x="7067" y="6678"/>
                    <a:pt x="6975" y="6678"/>
                  </a:cubicBezTo>
                  <a:cubicBezTo>
                    <a:pt x="5918" y="6678"/>
                    <a:pt x="4857" y="6005"/>
                    <a:pt x="4441" y="5031"/>
                  </a:cubicBezTo>
                  <a:cubicBezTo>
                    <a:pt x="3989" y="3959"/>
                    <a:pt x="4310" y="2602"/>
                    <a:pt x="5203" y="1864"/>
                  </a:cubicBezTo>
                  <a:cubicBezTo>
                    <a:pt x="5795" y="1369"/>
                    <a:pt x="6595" y="1123"/>
                    <a:pt x="7595" y="1123"/>
                  </a:cubicBezTo>
                  <a:cubicBezTo>
                    <a:pt x="8305" y="1123"/>
                    <a:pt x="9116" y="1247"/>
                    <a:pt x="10025" y="1495"/>
                  </a:cubicBezTo>
                  <a:cubicBezTo>
                    <a:pt x="9561" y="2328"/>
                    <a:pt x="9394" y="3292"/>
                    <a:pt x="9311" y="4090"/>
                  </a:cubicBezTo>
                  <a:cubicBezTo>
                    <a:pt x="9216" y="4995"/>
                    <a:pt x="9180" y="6031"/>
                    <a:pt x="9633" y="6948"/>
                  </a:cubicBezTo>
                  <a:cubicBezTo>
                    <a:pt x="10156" y="7995"/>
                    <a:pt x="11335" y="8662"/>
                    <a:pt x="12502" y="8662"/>
                  </a:cubicBezTo>
                  <a:cubicBezTo>
                    <a:pt x="12800" y="8662"/>
                    <a:pt x="13097" y="8626"/>
                    <a:pt x="13383" y="8531"/>
                  </a:cubicBezTo>
                  <a:cubicBezTo>
                    <a:pt x="13669" y="8436"/>
                    <a:pt x="13835" y="8126"/>
                    <a:pt x="13740" y="7829"/>
                  </a:cubicBezTo>
                  <a:cubicBezTo>
                    <a:pt x="13663" y="7588"/>
                    <a:pt x="13446" y="7433"/>
                    <a:pt x="13208" y="7433"/>
                  </a:cubicBezTo>
                  <a:cubicBezTo>
                    <a:pt x="13152" y="7433"/>
                    <a:pt x="13095" y="7441"/>
                    <a:pt x="13038" y="7460"/>
                  </a:cubicBezTo>
                  <a:cubicBezTo>
                    <a:pt x="12863" y="7516"/>
                    <a:pt x="12679" y="7543"/>
                    <a:pt x="12494" y="7543"/>
                  </a:cubicBezTo>
                  <a:cubicBezTo>
                    <a:pt x="11745" y="7543"/>
                    <a:pt x="10967" y="7106"/>
                    <a:pt x="10633" y="6448"/>
                  </a:cubicBezTo>
                  <a:cubicBezTo>
                    <a:pt x="10311" y="5793"/>
                    <a:pt x="10347" y="4983"/>
                    <a:pt x="10430" y="4209"/>
                  </a:cubicBezTo>
                  <a:cubicBezTo>
                    <a:pt x="10514" y="3400"/>
                    <a:pt x="10668" y="2507"/>
                    <a:pt x="11133" y="1840"/>
                  </a:cubicBezTo>
                  <a:cubicBezTo>
                    <a:pt x="13050" y="2483"/>
                    <a:pt x="14895" y="3388"/>
                    <a:pt x="16622" y="4519"/>
                  </a:cubicBezTo>
                  <a:cubicBezTo>
                    <a:pt x="16514" y="4745"/>
                    <a:pt x="16562" y="5019"/>
                    <a:pt x="16764" y="5197"/>
                  </a:cubicBezTo>
                  <a:cubicBezTo>
                    <a:pt x="16967" y="5376"/>
                    <a:pt x="17098" y="5686"/>
                    <a:pt x="17086" y="6019"/>
                  </a:cubicBezTo>
                  <a:cubicBezTo>
                    <a:pt x="17074" y="6352"/>
                    <a:pt x="16943" y="6650"/>
                    <a:pt x="16717" y="6829"/>
                  </a:cubicBezTo>
                  <a:cubicBezTo>
                    <a:pt x="16669" y="6864"/>
                    <a:pt x="16610" y="6912"/>
                    <a:pt x="16538" y="6948"/>
                  </a:cubicBezTo>
                  <a:cubicBezTo>
                    <a:pt x="16419" y="7031"/>
                    <a:pt x="16288" y="7114"/>
                    <a:pt x="16169" y="7221"/>
                  </a:cubicBezTo>
                  <a:cubicBezTo>
                    <a:pt x="15836" y="7531"/>
                    <a:pt x="15645" y="7972"/>
                    <a:pt x="15621" y="8448"/>
                  </a:cubicBezTo>
                  <a:cubicBezTo>
                    <a:pt x="15609" y="8924"/>
                    <a:pt x="15776" y="9377"/>
                    <a:pt x="16086" y="9698"/>
                  </a:cubicBezTo>
                  <a:cubicBezTo>
                    <a:pt x="16336" y="9960"/>
                    <a:pt x="16645" y="10115"/>
                    <a:pt x="16907" y="10246"/>
                  </a:cubicBezTo>
                  <a:cubicBezTo>
                    <a:pt x="17122" y="10353"/>
                    <a:pt x="17312" y="10448"/>
                    <a:pt x="17431" y="10579"/>
                  </a:cubicBezTo>
                  <a:cubicBezTo>
                    <a:pt x="17574" y="10722"/>
                    <a:pt x="17622" y="10972"/>
                    <a:pt x="17550" y="11162"/>
                  </a:cubicBezTo>
                  <a:cubicBezTo>
                    <a:pt x="17479" y="11353"/>
                    <a:pt x="17300" y="11508"/>
                    <a:pt x="17098" y="11532"/>
                  </a:cubicBezTo>
                  <a:cubicBezTo>
                    <a:pt x="17061" y="11537"/>
                    <a:pt x="17022" y="11539"/>
                    <a:pt x="16982" y="11539"/>
                  </a:cubicBezTo>
                  <a:cubicBezTo>
                    <a:pt x="16837" y="11539"/>
                    <a:pt x="16670" y="11509"/>
                    <a:pt x="16502" y="11472"/>
                  </a:cubicBezTo>
                  <a:cubicBezTo>
                    <a:pt x="16395" y="11448"/>
                    <a:pt x="16288" y="11424"/>
                    <a:pt x="16169" y="11401"/>
                  </a:cubicBezTo>
                  <a:cubicBezTo>
                    <a:pt x="15994" y="11373"/>
                    <a:pt x="15817" y="11359"/>
                    <a:pt x="15642" y="11359"/>
                  </a:cubicBezTo>
                  <a:cubicBezTo>
                    <a:pt x="14311" y="11359"/>
                    <a:pt x="13007" y="12132"/>
                    <a:pt x="12419" y="13341"/>
                  </a:cubicBezTo>
                  <a:cubicBezTo>
                    <a:pt x="12276" y="13615"/>
                    <a:pt x="12383" y="13949"/>
                    <a:pt x="12669" y="14091"/>
                  </a:cubicBezTo>
                  <a:cubicBezTo>
                    <a:pt x="12752" y="14127"/>
                    <a:pt x="12835" y="14151"/>
                    <a:pt x="12919" y="14151"/>
                  </a:cubicBezTo>
                  <a:cubicBezTo>
                    <a:pt x="13121" y="14151"/>
                    <a:pt x="13323" y="14032"/>
                    <a:pt x="13419" y="13841"/>
                  </a:cubicBezTo>
                  <a:cubicBezTo>
                    <a:pt x="13597" y="13472"/>
                    <a:pt x="13883" y="13175"/>
                    <a:pt x="14216" y="12948"/>
                  </a:cubicBezTo>
                  <a:cubicBezTo>
                    <a:pt x="14645" y="14401"/>
                    <a:pt x="14907" y="15901"/>
                    <a:pt x="15002" y="17413"/>
                  </a:cubicBezTo>
                  <a:cubicBezTo>
                    <a:pt x="14752" y="17413"/>
                    <a:pt x="14502" y="17401"/>
                    <a:pt x="14240" y="17401"/>
                  </a:cubicBezTo>
                  <a:cubicBezTo>
                    <a:pt x="14011" y="17393"/>
                    <a:pt x="13774" y="17384"/>
                    <a:pt x="13534" y="17384"/>
                  </a:cubicBezTo>
                  <a:cubicBezTo>
                    <a:pt x="12751" y="17384"/>
                    <a:pt x="11935" y="17480"/>
                    <a:pt x="11252" y="18009"/>
                  </a:cubicBezTo>
                  <a:cubicBezTo>
                    <a:pt x="10430" y="18663"/>
                    <a:pt x="10133" y="19711"/>
                    <a:pt x="9918" y="20473"/>
                  </a:cubicBezTo>
                  <a:cubicBezTo>
                    <a:pt x="9811" y="20914"/>
                    <a:pt x="10061" y="21140"/>
                    <a:pt x="10133" y="21211"/>
                  </a:cubicBezTo>
                  <a:cubicBezTo>
                    <a:pt x="10240" y="21295"/>
                    <a:pt x="10371" y="21330"/>
                    <a:pt x="10502" y="21330"/>
                  </a:cubicBezTo>
                  <a:cubicBezTo>
                    <a:pt x="10609" y="21330"/>
                    <a:pt x="10704" y="21307"/>
                    <a:pt x="10799" y="21259"/>
                  </a:cubicBezTo>
                  <a:cubicBezTo>
                    <a:pt x="11014" y="21128"/>
                    <a:pt x="11145" y="20902"/>
                    <a:pt x="11109" y="20652"/>
                  </a:cubicBezTo>
                  <a:cubicBezTo>
                    <a:pt x="11109" y="20604"/>
                    <a:pt x="11097" y="20568"/>
                    <a:pt x="11085" y="20521"/>
                  </a:cubicBezTo>
                  <a:cubicBezTo>
                    <a:pt x="11276" y="19830"/>
                    <a:pt x="11502" y="19247"/>
                    <a:pt x="11942" y="18901"/>
                  </a:cubicBezTo>
                  <a:cubicBezTo>
                    <a:pt x="12368" y="18574"/>
                    <a:pt x="12931" y="18503"/>
                    <a:pt x="13550" y="18503"/>
                  </a:cubicBezTo>
                  <a:cubicBezTo>
                    <a:pt x="13763" y="18503"/>
                    <a:pt x="13982" y="18511"/>
                    <a:pt x="14205" y="18520"/>
                  </a:cubicBezTo>
                  <a:cubicBezTo>
                    <a:pt x="14447" y="18530"/>
                    <a:pt x="14692" y="18539"/>
                    <a:pt x="14936" y="18539"/>
                  </a:cubicBezTo>
                  <a:cubicBezTo>
                    <a:pt x="15636" y="18539"/>
                    <a:pt x="16331" y="18463"/>
                    <a:pt x="16967" y="18092"/>
                  </a:cubicBezTo>
                  <a:cubicBezTo>
                    <a:pt x="17193" y="17961"/>
                    <a:pt x="17372" y="17818"/>
                    <a:pt x="17550" y="17675"/>
                  </a:cubicBezTo>
                  <a:cubicBezTo>
                    <a:pt x="17741" y="17532"/>
                    <a:pt x="17907" y="17401"/>
                    <a:pt x="18086" y="17306"/>
                  </a:cubicBezTo>
                  <a:cubicBezTo>
                    <a:pt x="18259" y="17225"/>
                    <a:pt x="18456" y="17186"/>
                    <a:pt x="18663" y="17186"/>
                  </a:cubicBezTo>
                  <a:cubicBezTo>
                    <a:pt x="18913" y="17186"/>
                    <a:pt x="19178" y="17243"/>
                    <a:pt x="19431" y="17354"/>
                  </a:cubicBezTo>
                  <a:cubicBezTo>
                    <a:pt x="19848" y="17556"/>
                    <a:pt x="20265" y="17901"/>
                    <a:pt x="20646" y="18401"/>
                  </a:cubicBezTo>
                  <a:cubicBezTo>
                    <a:pt x="20757" y="18540"/>
                    <a:pt x="20920" y="18614"/>
                    <a:pt x="21087" y="18614"/>
                  </a:cubicBezTo>
                  <a:cubicBezTo>
                    <a:pt x="21206" y="18614"/>
                    <a:pt x="21327" y="18576"/>
                    <a:pt x="21432" y="18497"/>
                  </a:cubicBezTo>
                  <a:cubicBezTo>
                    <a:pt x="21682" y="18318"/>
                    <a:pt x="21717" y="17961"/>
                    <a:pt x="21539" y="17711"/>
                  </a:cubicBezTo>
                  <a:cubicBezTo>
                    <a:pt x="21039" y="17068"/>
                    <a:pt x="20491" y="16604"/>
                    <a:pt x="19908" y="16342"/>
                  </a:cubicBezTo>
                  <a:cubicBezTo>
                    <a:pt x="19510" y="16155"/>
                    <a:pt x="19083" y="16063"/>
                    <a:pt x="18671" y="16063"/>
                  </a:cubicBezTo>
                  <a:cubicBezTo>
                    <a:pt x="18293" y="16063"/>
                    <a:pt x="17928" y="16140"/>
                    <a:pt x="17610" y="16294"/>
                  </a:cubicBezTo>
                  <a:cubicBezTo>
                    <a:pt x="17312" y="16437"/>
                    <a:pt x="17074" y="16627"/>
                    <a:pt x="16860" y="16794"/>
                  </a:cubicBezTo>
                  <a:cubicBezTo>
                    <a:pt x="16705" y="16913"/>
                    <a:pt x="16562" y="17032"/>
                    <a:pt x="16407" y="17116"/>
                  </a:cubicBezTo>
                  <a:cubicBezTo>
                    <a:pt x="16312" y="17175"/>
                    <a:pt x="16217" y="17211"/>
                    <a:pt x="16110" y="17247"/>
                  </a:cubicBezTo>
                  <a:cubicBezTo>
                    <a:pt x="16002" y="15651"/>
                    <a:pt x="15717" y="14056"/>
                    <a:pt x="15264" y="12520"/>
                  </a:cubicBezTo>
                  <a:cubicBezTo>
                    <a:pt x="15392" y="12501"/>
                    <a:pt x="15522" y="12488"/>
                    <a:pt x="15653" y="12488"/>
                  </a:cubicBezTo>
                  <a:cubicBezTo>
                    <a:pt x="15767" y="12488"/>
                    <a:pt x="15880" y="12498"/>
                    <a:pt x="15990" y="12520"/>
                  </a:cubicBezTo>
                  <a:cubicBezTo>
                    <a:pt x="16086" y="12532"/>
                    <a:pt x="16181" y="12544"/>
                    <a:pt x="16264" y="12567"/>
                  </a:cubicBezTo>
                  <a:cubicBezTo>
                    <a:pt x="16494" y="12613"/>
                    <a:pt x="16738" y="12666"/>
                    <a:pt x="17006" y="12666"/>
                  </a:cubicBezTo>
                  <a:cubicBezTo>
                    <a:pt x="17086" y="12666"/>
                    <a:pt x="17168" y="12662"/>
                    <a:pt x="17253" y="12651"/>
                  </a:cubicBezTo>
                  <a:cubicBezTo>
                    <a:pt x="17872" y="12567"/>
                    <a:pt x="18407" y="12127"/>
                    <a:pt x="18610" y="11532"/>
                  </a:cubicBezTo>
                  <a:cubicBezTo>
                    <a:pt x="18824" y="10948"/>
                    <a:pt x="18681" y="10269"/>
                    <a:pt x="18253" y="9817"/>
                  </a:cubicBezTo>
                  <a:cubicBezTo>
                    <a:pt x="18003" y="9531"/>
                    <a:pt x="17693" y="9377"/>
                    <a:pt x="17419" y="9246"/>
                  </a:cubicBezTo>
                  <a:cubicBezTo>
                    <a:pt x="17205" y="9138"/>
                    <a:pt x="17014" y="9043"/>
                    <a:pt x="16895" y="8924"/>
                  </a:cubicBezTo>
                  <a:cubicBezTo>
                    <a:pt x="16800" y="8817"/>
                    <a:pt x="16741" y="8662"/>
                    <a:pt x="16752" y="8484"/>
                  </a:cubicBezTo>
                  <a:cubicBezTo>
                    <a:pt x="16752" y="8305"/>
                    <a:pt x="16824" y="8150"/>
                    <a:pt x="16931" y="8055"/>
                  </a:cubicBezTo>
                  <a:cubicBezTo>
                    <a:pt x="16991" y="8007"/>
                    <a:pt x="17062" y="7948"/>
                    <a:pt x="17157" y="7888"/>
                  </a:cubicBezTo>
                  <a:cubicBezTo>
                    <a:pt x="17229" y="7841"/>
                    <a:pt x="17324" y="7781"/>
                    <a:pt x="17407" y="7710"/>
                  </a:cubicBezTo>
                  <a:cubicBezTo>
                    <a:pt x="17907" y="7329"/>
                    <a:pt x="18193" y="6721"/>
                    <a:pt x="18217" y="6043"/>
                  </a:cubicBezTo>
                  <a:cubicBezTo>
                    <a:pt x="18217" y="5900"/>
                    <a:pt x="18205" y="5769"/>
                    <a:pt x="18181" y="5638"/>
                  </a:cubicBezTo>
                  <a:lnTo>
                    <a:pt x="18181" y="5638"/>
                  </a:lnTo>
                  <a:cubicBezTo>
                    <a:pt x="18884" y="6186"/>
                    <a:pt x="19562" y="6769"/>
                    <a:pt x="20217" y="7388"/>
                  </a:cubicBezTo>
                  <a:cubicBezTo>
                    <a:pt x="22884" y="9972"/>
                    <a:pt x="24932" y="13091"/>
                    <a:pt x="26158" y="16449"/>
                  </a:cubicBezTo>
                  <a:cubicBezTo>
                    <a:pt x="25896" y="16377"/>
                    <a:pt x="25635" y="16330"/>
                    <a:pt x="25373" y="16270"/>
                  </a:cubicBezTo>
                  <a:cubicBezTo>
                    <a:pt x="24908" y="16175"/>
                    <a:pt x="24468" y="16080"/>
                    <a:pt x="24039" y="15937"/>
                  </a:cubicBezTo>
                  <a:cubicBezTo>
                    <a:pt x="23456" y="15758"/>
                    <a:pt x="22432" y="15318"/>
                    <a:pt x="22039" y="14449"/>
                  </a:cubicBezTo>
                  <a:cubicBezTo>
                    <a:pt x="21942" y="14237"/>
                    <a:pt x="21734" y="14117"/>
                    <a:pt x="21522" y="14117"/>
                  </a:cubicBezTo>
                  <a:cubicBezTo>
                    <a:pt x="21447" y="14117"/>
                    <a:pt x="21372" y="14132"/>
                    <a:pt x="21301" y="14163"/>
                  </a:cubicBezTo>
                  <a:cubicBezTo>
                    <a:pt x="21015" y="14294"/>
                    <a:pt x="20884" y="14627"/>
                    <a:pt x="21015" y="14913"/>
                  </a:cubicBezTo>
                  <a:cubicBezTo>
                    <a:pt x="21551" y="16115"/>
                    <a:pt x="22777" y="16723"/>
                    <a:pt x="23706" y="17020"/>
                  </a:cubicBezTo>
                  <a:cubicBezTo>
                    <a:pt x="24182" y="17163"/>
                    <a:pt x="24670" y="17270"/>
                    <a:pt x="25134" y="17366"/>
                  </a:cubicBezTo>
                  <a:cubicBezTo>
                    <a:pt x="25670" y="17485"/>
                    <a:pt x="26158" y="17592"/>
                    <a:pt x="26647" y="17758"/>
                  </a:cubicBezTo>
                  <a:cubicBezTo>
                    <a:pt x="28099" y="18259"/>
                    <a:pt x="29325" y="19330"/>
                    <a:pt x="30028" y="20711"/>
                  </a:cubicBezTo>
                  <a:cubicBezTo>
                    <a:pt x="30671" y="21985"/>
                    <a:pt x="30838" y="23473"/>
                    <a:pt x="30492" y="24867"/>
                  </a:cubicBezTo>
                  <a:cubicBezTo>
                    <a:pt x="29527" y="24262"/>
                    <a:pt x="28467" y="23937"/>
                    <a:pt x="27434" y="23937"/>
                  </a:cubicBezTo>
                  <a:cubicBezTo>
                    <a:pt x="27205" y="23937"/>
                    <a:pt x="26978" y="23953"/>
                    <a:pt x="26754" y="23985"/>
                  </a:cubicBezTo>
                  <a:cubicBezTo>
                    <a:pt x="26444" y="24033"/>
                    <a:pt x="26230" y="24319"/>
                    <a:pt x="26277" y="24628"/>
                  </a:cubicBezTo>
                  <a:cubicBezTo>
                    <a:pt x="26311" y="24904"/>
                    <a:pt x="26558" y="25109"/>
                    <a:pt x="26841" y="25109"/>
                  </a:cubicBezTo>
                  <a:cubicBezTo>
                    <a:pt x="26863" y="25109"/>
                    <a:pt x="26886" y="25107"/>
                    <a:pt x="26909" y="25105"/>
                  </a:cubicBezTo>
                  <a:cubicBezTo>
                    <a:pt x="27082" y="25080"/>
                    <a:pt x="27258" y="25067"/>
                    <a:pt x="27436" y="25067"/>
                  </a:cubicBezTo>
                  <a:cubicBezTo>
                    <a:pt x="28614" y="25067"/>
                    <a:pt x="29868" y="25607"/>
                    <a:pt x="30861" y="26569"/>
                  </a:cubicBezTo>
                  <a:cubicBezTo>
                    <a:pt x="31814" y="27486"/>
                    <a:pt x="32564" y="28736"/>
                    <a:pt x="33207" y="30498"/>
                  </a:cubicBezTo>
                  <a:cubicBezTo>
                    <a:pt x="35100" y="35701"/>
                    <a:pt x="34767" y="41773"/>
                    <a:pt x="32314" y="46738"/>
                  </a:cubicBezTo>
                  <a:cubicBezTo>
                    <a:pt x="32171" y="47024"/>
                    <a:pt x="32290" y="47357"/>
                    <a:pt x="32564" y="47500"/>
                  </a:cubicBezTo>
                  <a:cubicBezTo>
                    <a:pt x="32647" y="47536"/>
                    <a:pt x="32731" y="47560"/>
                    <a:pt x="32814" y="47560"/>
                  </a:cubicBezTo>
                  <a:cubicBezTo>
                    <a:pt x="33028" y="47560"/>
                    <a:pt x="33219" y="47441"/>
                    <a:pt x="33326" y="47238"/>
                  </a:cubicBezTo>
                  <a:cubicBezTo>
                    <a:pt x="33695" y="46476"/>
                    <a:pt x="34028" y="45690"/>
                    <a:pt x="34302" y="44893"/>
                  </a:cubicBezTo>
                  <a:lnTo>
                    <a:pt x="34302" y="44893"/>
                  </a:lnTo>
                  <a:cubicBezTo>
                    <a:pt x="36588" y="50870"/>
                    <a:pt x="34921" y="58263"/>
                    <a:pt x="30242" y="62633"/>
                  </a:cubicBezTo>
                  <a:cubicBezTo>
                    <a:pt x="30230" y="62645"/>
                    <a:pt x="30230" y="62657"/>
                    <a:pt x="30218" y="62681"/>
                  </a:cubicBezTo>
                  <a:cubicBezTo>
                    <a:pt x="30349" y="61966"/>
                    <a:pt x="30397" y="61288"/>
                    <a:pt x="30338" y="60633"/>
                  </a:cubicBezTo>
                  <a:cubicBezTo>
                    <a:pt x="30195" y="59073"/>
                    <a:pt x="29421" y="57692"/>
                    <a:pt x="28266" y="56930"/>
                  </a:cubicBezTo>
                  <a:cubicBezTo>
                    <a:pt x="27075" y="56144"/>
                    <a:pt x="25587" y="56085"/>
                    <a:pt x="24396" y="56025"/>
                  </a:cubicBezTo>
                  <a:lnTo>
                    <a:pt x="20015" y="55835"/>
                  </a:lnTo>
                  <a:cubicBezTo>
                    <a:pt x="20001" y="55834"/>
                    <a:pt x="19987" y="55833"/>
                    <a:pt x="19974" y="55833"/>
                  </a:cubicBezTo>
                  <a:cubicBezTo>
                    <a:pt x="19683" y="55833"/>
                    <a:pt x="19443" y="56075"/>
                    <a:pt x="19431" y="56370"/>
                  </a:cubicBezTo>
                  <a:cubicBezTo>
                    <a:pt x="19419" y="56680"/>
                    <a:pt x="19658" y="56942"/>
                    <a:pt x="19967" y="56954"/>
                  </a:cubicBezTo>
                  <a:lnTo>
                    <a:pt x="24337" y="57156"/>
                  </a:lnTo>
                  <a:cubicBezTo>
                    <a:pt x="25456" y="57204"/>
                    <a:pt x="26718" y="57263"/>
                    <a:pt x="27659" y="57871"/>
                  </a:cubicBezTo>
                  <a:cubicBezTo>
                    <a:pt x="28528" y="58442"/>
                    <a:pt x="29111" y="59514"/>
                    <a:pt x="29218" y="60740"/>
                  </a:cubicBezTo>
                  <a:cubicBezTo>
                    <a:pt x="29314" y="61776"/>
                    <a:pt x="29099" y="62931"/>
                    <a:pt x="28552" y="64264"/>
                  </a:cubicBezTo>
                  <a:cubicBezTo>
                    <a:pt x="27087" y="67872"/>
                    <a:pt x="24075" y="70813"/>
                    <a:pt x="20432" y="72194"/>
                  </a:cubicBezTo>
                  <a:cubicBezTo>
                    <a:pt x="20527" y="72027"/>
                    <a:pt x="20622" y="71848"/>
                    <a:pt x="20705" y="71670"/>
                  </a:cubicBezTo>
                  <a:cubicBezTo>
                    <a:pt x="21432" y="70265"/>
                    <a:pt x="22122" y="68943"/>
                    <a:pt x="23384" y="68384"/>
                  </a:cubicBezTo>
                  <a:cubicBezTo>
                    <a:pt x="23670" y="68265"/>
                    <a:pt x="23801" y="67931"/>
                    <a:pt x="23682" y="67646"/>
                  </a:cubicBezTo>
                  <a:cubicBezTo>
                    <a:pt x="23586" y="67435"/>
                    <a:pt x="23380" y="67309"/>
                    <a:pt x="23164" y="67309"/>
                  </a:cubicBezTo>
                  <a:cubicBezTo>
                    <a:pt x="23086" y="67309"/>
                    <a:pt x="23007" y="67325"/>
                    <a:pt x="22932" y="67360"/>
                  </a:cubicBezTo>
                  <a:cubicBezTo>
                    <a:pt x="21313" y="68074"/>
                    <a:pt x="20491" y="69634"/>
                    <a:pt x="19705" y="71158"/>
                  </a:cubicBezTo>
                  <a:cubicBezTo>
                    <a:pt x="19527" y="71503"/>
                    <a:pt x="19360" y="71837"/>
                    <a:pt x="19169" y="72158"/>
                  </a:cubicBezTo>
                  <a:cubicBezTo>
                    <a:pt x="18324" y="73670"/>
                    <a:pt x="17133" y="75016"/>
                    <a:pt x="15752" y="76063"/>
                  </a:cubicBezTo>
                  <a:cubicBezTo>
                    <a:pt x="13864" y="77485"/>
                    <a:pt x="11696" y="78254"/>
                    <a:pt x="9605" y="78254"/>
                  </a:cubicBezTo>
                  <a:cubicBezTo>
                    <a:pt x="9455" y="78254"/>
                    <a:pt x="9306" y="78250"/>
                    <a:pt x="9156" y="78242"/>
                  </a:cubicBezTo>
                  <a:cubicBezTo>
                    <a:pt x="6727" y="78123"/>
                    <a:pt x="4477" y="76897"/>
                    <a:pt x="3287" y="75027"/>
                  </a:cubicBezTo>
                  <a:cubicBezTo>
                    <a:pt x="2024" y="73075"/>
                    <a:pt x="2048" y="70384"/>
                    <a:pt x="3334" y="68634"/>
                  </a:cubicBezTo>
                  <a:cubicBezTo>
                    <a:pt x="3525" y="68384"/>
                    <a:pt x="3465" y="68027"/>
                    <a:pt x="3215" y="67848"/>
                  </a:cubicBezTo>
                  <a:cubicBezTo>
                    <a:pt x="3114" y="67776"/>
                    <a:pt x="2998" y="67741"/>
                    <a:pt x="2882" y="67741"/>
                  </a:cubicBezTo>
                  <a:cubicBezTo>
                    <a:pt x="2712" y="67741"/>
                    <a:pt x="2543" y="67818"/>
                    <a:pt x="2429" y="67967"/>
                  </a:cubicBezTo>
                  <a:cubicBezTo>
                    <a:pt x="846" y="70110"/>
                    <a:pt x="810" y="73265"/>
                    <a:pt x="2334" y="75635"/>
                  </a:cubicBezTo>
                  <a:cubicBezTo>
                    <a:pt x="3727" y="77802"/>
                    <a:pt x="6323" y="79230"/>
                    <a:pt x="9097" y="79373"/>
                  </a:cubicBezTo>
                  <a:cubicBezTo>
                    <a:pt x="9252" y="79373"/>
                    <a:pt x="9406" y="79385"/>
                    <a:pt x="9573" y="79385"/>
                  </a:cubicBezTo>
                  <a:cubicBezTo>
                    <a:pt x="11919" y="79385"/>
                    <a:pt x="14336" y="78528"/>
                    <a:pt x="16419" y="76956"/>
                  </a:cubicBezTo>
                  <a:cubicBezTo>
                    <a:pt x="17741" y="75980"/>
                    <a:pt x="18884" y="74742"/>
                    <a:pt x="19765" y="73349"/>
                  </a:cubicBezTo>
                  <a:cubicBezTo>
                    <a:pt x="19872" y="73432"/>
                    <a:pt x="19991" y="73468"/>
                    <a:pt x="20110" y="73468"/>
                  </a:cubicBezTo>
                  <a:cubicBezTo>
                    <a:pt x="20170" y="73468"/>
                    <a:pt x="20241" y="73468"/>
                    <a:pt x="20301" y="73444"/>
                  </a:cubicBezTo>
                  <a:cubicBezTo>
                    <a:pt x="24468" y="72039"/>
                    <a:pt x="27944" y="68765"/>
                    <a:pt x="29599" y="64681"/>
                  </a:cubicBezTo>
                  <a:cubicBezTo>
                    <a:pt x="29802" y="64169"/>
                    <a:pt x="29968" y="63681"/>
                    <a:pt x="30099" y="63205"/>
                  </a:cubicBezTo>
                  <a:cubicBezTo>
                    <a:pt x="30123" y="63288"/>
                    <a:pt x="30159" y="63359"/>
                    <a:pt x="30218" y="63431"/>
                  </a:cubicBezTo>
                  <a:cubicBezTo>
                    <a:pt x="30338" y="63550"/>
                    <a:pt x="30480" y="63609"/>
                    <a:pt x="30635" y="63609"/>
                  </a:cubicBezTo>
                  <a:cubicBezTo>
                    <a:pt x="30766" y="63609"/>
                    <a:pt x="30909" y="63562"/>
                    <a:pt x="31016" y="63455"/>
                  </a:cubicBezTo>
                  <a:cubicBezTo>
                    <a:pt x="33505" y="61121"/>
                    <a:pt x="35291" y="57894"/>
                    <a:pt x="36053" y="54370"/>
                  </a:cubicBezTo>
                  <a:cubicBezTo>
                    <a:pt x="36803" y="50846"/>
                    <a:pt x="36493" y="47167"/>
                    <a:pt x="35171" y="44012"/>
                  </a:cubicBezTo>
                  <a:cubicBezTo>
                    <a:pt x="35088" y="43809"/>
                    <a:pt x="34898" y="43690"/>
                    <a:pt x="34695" y="43678"/>
                  </a:cubicBezTo>
                  <a:cubicBezTo>
                    <a:pt x="35957" y="39261"/>
                    <a:pt x="35826" y="34403"/>
                    <a:pt x="34267" y="30117"/>
                  </a:cubicBezTo>
                  <a:cubicBezTo>
                    <a:pt x="33564" y="28188"/>
                    <a:pt x="32731" y="26795"/>
                    <a:pt x="31647" y="25759"/>
                  </a:cubicBezTo>
                  <a:cubicBezTo>
                    <a:pt x="31576" y="25700"/>
                    <a:pt x="31516" y="25640"/>
                    <a:pt x="31445" y="25581"/>
                  </a:cubicBezTo>
                  <a:cubicBezTo>
                    <a:pt x="31457" y="25557"/>
                    <a:pt x="31469" y="25533"/>
                    <a:pt x="31481" y="25521"/>
                  </a:cubicBezTo>
                  <a:cubicBezTo>
                    <a:pt x="32016" y="23771"/>
                    <a:pt x="31850" y="21830"/>
                    <a:pt x="31028" y="20199"/>
                  </a:cubicBezTo>
                  <a:cubicBezTo>
                    <a:pt x="30278" y="18723"/>
                    <a:pt x="29016" y="17544"/>
                    <a:pt x="27504" y="16889"/>
                  </a:cubicBezTo>
                  <a:cubicBezTo>
                    <a:pt x="26254" y="13056"/>
                    <a:pt x="24015" y="9496"/>
                    <a:pt x="21003" y="6590"/>
                  </a:cubicBezTo>
                  <a:cubicBezTo>
                    <a:pt x="18217" y="3912"/>
                    <a:pt x="14919" y="1899"/>
                    <a:pt x="11383" y="745"/>
                  </a:cubicBezTo>
                  <a:cubicBezTo>
                    <a:pt x="11383" y="745"/>
                    <a:pt x="11383" y="733"/>
                    <a:pt x="11383" y="733"/>
                  </a:cubicBezTo>
                  <a:cubicBezTo>
                    <a:pt x="11270" y="630"/>
                    <a:pt x="11136" y="578"/>
                    <a:pt x="11003" y="578"/>
                  </a:cubicBezTo>
                  <a:cubicBezTo>
                    <a:pt x="10967" y="578"/>
                    <a:pt x="10930" y="582"/>
                    <a:pt x="10895" y="590"/>
                  </a:cubicBezTo>
                  <a:cubicBezTo>
                    <a:pt x="10716" y="530"/>
                    <a:pt x="10537" y="471"/>
                    <a:pt x="10359" y="423"/>
                  </a:cubicBezTo>
                  <a:cubicBezTo>
                    <a:pt x="9344" y="141"/>
                    <a:pt x="8421" y="0"/>
                    <a:pt x="759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004;p26">
              <a:extLst>
                <a:ext uri="{FF2B5EF4-FFF2-40B4-BE49-F238E27FC236}">
                  <a16:creationId xmlns:a16="http://schemas.microsoft.com/office/drawing/2014/main" id="{6A8E9757-774F-02CE-1624-032B2F7BF702}"/>
                </a:ext>
              </a:extLst>
            </p:cNvPr>
            <p:cNvSpPr/>
            <p:nvPr/>
          </p:nvSpPr>
          <p:spPr>
            <a:xfrm>
              <a:off x="4546825" y="2563925"/>
              <a:ext cx="373300" cy="699075"/>
            </a:xfrm>
            <a:custGeom>
              <a:avLst/>
              <a:gdLst/>
              <a:ahLst/>
              <a:cxnLst/>
              <a:rect l="l" t="t" r="r" b="b"/>
              <a:pathLst>
                <a:path w="14932" h="27963" extrusionOk="0">
                  <a:moveTo>
                    <a:pt x="13467" y="0"/>
                  </a:moveTo>
                  <a:cubicBezTo>
                    <a:pt x="13439" y="0"/>
                    <a:pt x="13411" y="2"/>
                    <a:pt x="13384" y="7"/>
                  </a:cubicBezTo>
                  <a:cubicBezTo>
                    <a:pt x="13074" y="54"/>
                    <a:pt x="12860" y="340"/>
                    <a:pt x="12907" y="650"/>
                  </a:cubicBezTo>
                  <a:cubicBezTo>
                    <a:pt x="13181" y="2352"/>
                    <a:pt x="12014" y="4221"/>
                    <a:pt x="10371" y="4733"/>
                  </a:cubicBezTo>
                  <a:cubicBezTo>
                    <a:pt x="9889" y="4882"/>
                    <a:pt x="9383" y="4933"/>
                    <a:pt x="8858" y="4933"/>
                  </a:cubicBezTo>
                  <a:cubicBezTo>
                    <a:pt x="8332" y="4933"/>
                    <a:pt x="7788" y="4882"/>
                    <a:pt x="7228" y="4829"/>
                  </a:cubicBezTo>
                  <a:cubicBezTo>
                    <a:pt x="6661" y="4779"/>
                    <a:pt x="6087" y="4727"/>
                    <a:pt x="5516" y="4727"/>
                  </a:cubicBezTo>
                  <a:cubicBezTo>
                    <a:pt x="4723" y="4727"/>
                    <a:pt x="3935" y="4828"/>
                    <a:pt x="3180" y="5174"/>
                  </a:cubicBezTo>
                  <a:cubicBezTo>
                    <a:pt x="608" y="6365"/>
                    <a:pt x="1" y="9603"/>
                    <a:pt x="263" y="12032"/>
                  </a:cubicBezTo>
                  <a:cubicBezTo>
                    <a:pt x="358" y="12901"/>
                    <a:pt x="537" y="13770"/>
                    <a:pt x="703" y="14616"/>
                  </a:cubicBezTo>
                  <a:cubicBezTo>
                    <a:pt x="1013" y="16163"/>
                    <a:pt x="1299" y="17628"/>
                    <a:pt x="1132" y="19092"/>
                  </a:cubicBezTo>
                  <a:cubicBezTo>
                    <a:pt x="1072" y="19723"/>
                    <a:pt x="918" y="20343"/>
                    <a:pt x="751" y="20985"/>
                  </a:cubicBezTo>
                  <a:cubicBezTo>
                    <a:pt x="608" y="21569"/>
                    <a:pt x="465" y="22164"/>
                    <a:pt x="382" y="22771"/>
                  </a:cubicBezTo>
                  <a:cubicBezTo>
                    <a:pt x="144" y="24438"/>
                    <a:pt x="489" y="25867"/>
                    <a:pt x="1358" y="26784"/>
                  </a:cubicBezTo>
                  <a:cubicBezTo>
                    <a:pt x="2215" y="27689"/>
                    <a:pt x="3370" y="27962"/>
                    <a:pt x="4466" y="27962"/>
                  </a:cubicBezTo>
                  <a:cubicBezTo>
                    <a:pt x="5311" y="27962"/>
                    <a:pt x="6121" y="27796"/>
                    <a:pt x="6716" y="27629"/>
                  </a:cubicBezTo>
                  <a:cubicBezTo>
                    <a:pt x="9800" y="26772"/>
                    <a:pt x="12645" y="24962"/>
                    <a:pt x="14729" y="22521"/>
                  </a:cubicBezTo>
                  <a:cubicBezTo>
                    <a:pt x="14931" y="22283"/>
                    <a:pt x="14896" y="21926"/>
                    <a:pt x="14669" y="21724"/>
                  </a:cubicBezTo>
                  <a:cubicBezTo>
                    <a:pt x="14565" y="21635"/>
                    <a:pt x="14437" y="21592"/>
                    <a:pt x="14310" y="21592"/>
                  </a:cubicBezTo>
                  <a:cubicBezTo>
                    <a:pt x="14147" y="21592"/>
                    <a:pt x="13985" y="21662"/>
                    <a:pt x="13872" y="21795"/>
                  </a:cubicBezTo>
                  <a:cubicBezTo>
                    <a:pt x="11943" y="24057"/>
                    <a:pt x="9288" y="25748"/>
                    <a:pt x="6418" y="26546"/>
                  </a:cubicBezTo>
                  <a:cubicBezTo>
                    <a:pt x="5904" y="26690"/>
                    <a:pt x="5191" y="26839"/>
                    <a:pt x="4465" y="26839"/>
                  </a:cubicBezTo>
                  <a:cubicBezTo>
                    <a:pt x="3628" y="26839"/>
                    <a:pt x="2772" y="26641"/>
                    <a:pt x="2180" y="26010"/>
                  </a:cubicBezTo>
                  <a:cubicBezTo>
                    <a:pt x="1334" y="25117"/>
                    <a:pt x="1382" y="23688"/>
                    <a:pt x="1489" y="22926"/>
                  </a:cubicBezTo>
                  <a:cubicBezTo>
                    <a:pt x="1573" y="22367"/>
                    <a:pt x="1703" y="21831"/>
                    <a:pt x="1846" y="21259"/>
                  </a:cubicBezTo>
                  <a:cubicBezTo>
                    <a:pt x="2013" y="20604"/>
                    <a:pt x="2180" y="19926"/>
                    <a:pt x="2251" y="19223"/>
                  </a:cubicBezTo>
                  <a:cubicBezTo>
                    <a:pt x="2442" y="17568"/>
                    <a:pt x="2120" y="15961"/>
                    <a:pt x="1799" y="14389"/>
                  </a:cubicBezTo>
                  <a:cubicBezTo>
                    <a:pt x="1644" y="13580"/>
                    <a:pt x="1465" y="12734"/>
                    <a:pt x="1382" y="11913"/>
                  </a:cubicBezTo>
                  <a:cubicBezTo>
                    <a:pt x="1025" y="8627"/>
                    <a:pt x="2382" y="6781"/>
                    <a:pt x="3644" y="6198"/>
                  </a:cubicBezTo>
                  <a:cubicBezTo>
                    <a:pt x="4231" y="5935"/>
                    <a:pt x="4869" y="5855"/>
                    <a:pt x="5538" y="5855"/>
                  </a:cubicBezTo>
                  <a:cubicBezTo>
                    <a:pt x="6049" y="5855"/>
                    <a:pt x="6579" y="5901"/>
                    <a:pt x="7121" y="5948"/>
                  </a:cubicBezTo>
                  <a:cubicBezTo>
                    <a:pt x="7687" y="5999"/>
                    <a:pt x="8264" y="6051"/>
                    <a:pt x="8842" y="6051"/>
                  </a:cubicBezTo>
                  <a:cubicBezTo>
                    <a:pt x="9467" y="6051"/>
                    <a:pt x="10092" y="5991"/>
                    <a:pt x="10705" y="5805"/>
                  </a:cubicBezTo>
                  <a:cubicBezTo>
                    <a:pt x="12883" y="5126"/>
                    <a:pt x="14384" y="2745"/>
                    <a:pt x="14026" y="483"/>
                  </a:cubicBezTo>
                  <a:cubicBezTo>
                    <a:pt x="13983" y="202"/>
                    <a:pt x="13735" y="0"/>
                    <a:pt x="13467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005;p26">
              <a:extLst>
                <a:ext uri="{FF2B5EF4-FFF2-40B4-BE49-F238E27FC236}">
                  <a16:creationId xmlns:a16="http://schemas.microsoft.com/office/drawing/2014/main" id="{FFAADE39-5F88-F007-D625-615A631B896B}"/>
                </a:ext>
              </a:extLst>
            </p:cNvPr>
            <p:cNvSpPr/>
            <p:nvPr/>
          </p:nvSpPr>
          <p:spPr>
            <a:xfrm>
              <a:off x="5017125" y="3254900"/>
              <a:ext cx="189925" cy="125075"/>
            </a:xfrm>
            <a:custGeom>
              <a:avLst/>
              <a:gdLst/>
              <a:ahLst/>
              <a:cxnLst/>
              <a:rect l="l" t="t" r="r" b="b"/>
              <a:pathLst>
                <a:path w="7597" h="5003" extrusionOk="0">
                  <a:moveTo>
                    <a:pt x="4620" y="1"/>
                  </a:moveTo>
                  <a:cubicBezTo>
                    <a:pt x="4592" y="1"/>
                    <a:pt x="4565" y="1"/>
                    <a:pt x="4537" y="2"/>
                  </a:cubicBezTo>
                  <a:cubicBezTo>
                    <a:pt x="4192" y="14"/>
                    <a:pt x="3870" y="97"/>
                    <a:pt x="3561" y="181"/>
                  </a:cubicBezTo>
                  <a:cubicBezTo>
                    <a:pt x="3501" y="204"/>
                    <a:pt x="3442" y="216"/>
                    <a:pt x="3382" y="228"/>
                  </a:cubicBezTo>
                  <a:cubicBezTo>
                    <a:pt x="2708" y="408"/>
                    <a:pt x="2013" y="493"/>
                    <a:pt x="1314" y="493"/>
                  </a:cubicBezTo>
                  <a:cubicBezTo>
                    <a:pt x="1087" y="493"/>
                    <a:pt x="859" y="484"/>
                    <a:pt x="632" y="466"/>
                  </a:cubicBezTo>
                  <a:cubicBezTo>
                    <a:pt x="617" y="465"/>
                    <a:pt x="602" y="465"/>
                    <a:pt x="587" y="465"/>
                  </a:cubicBezTo>
                  <a:cubicBezTo>
                    <a:pt x="296" y="465"/>
                    <a:pt x="47" y="684"/>
                    <a:pt x="25" y="978"/>
                  </a:cubicBezTo>
                  <a:cubicBezTo>
                    <a:pt x="1" y="1288"/>
                    <a:pt x="227" y="1562"/>
                    <a:pt x="537" y="1586"/>
                  </a:cubicBezTo>
                  <a:cubicBezTo>
                    <a:pt x="799" y="1606"/>
                    <a:pt x="1061" y="1617"/>
                    <a:pt x="1322" y="1617"/>
                  </a:cubicBezTo>
                  <a:cubicBezTo>
                    <a:pt x="2114" y="1617"/>
                    <a:pt x="2898" y="1521"/>
                    <a:pt x="3668" y="1324"/>
                  </a:cubicBezTo>
                  <a:cubicBezTo>
                    <a:pt x="3727" y="1300"/>
                    <a:pt x="3787" y="1288"/>
                    <a:pt x="3858" y="1276"/>
                  </a:cubicBezTo>
                  <a:cubicBezTo>
                    <a:pt x="4108" y="1205"/>
                    <a:pt x="4358" y="1133"/>
                    <a:pt x="4585" y="1121"/>
                  </a:cubicBezTo>
                  <a:cubicBezTo>
                    <a:pt x="4601" y="1121"/>
                    <a:pt x="4617" y="1120"/>
                    <a:pt x="4633" y="1120"/>
                  </a:cubicBezTo>
                  <a:cubicBezTo>
                    <a:pt x="5225" y="1120"/>
                    <a:pt x="5831" y="1542"/>
                    <a:pt x="6132" y="2145"/>
                  </a:cubicBezTo>
                  <a:cubicBezTo>
                    <a:pt x="6418" y="2740"/>
                    <a:pt x="6430" y="3514"/>
                    <a:pt x="6180" y="4264"/>
                  </a:cubicBezTo>
                  <a:cubicBezTo>
                    <a:pt x="6085" y="4562"/>
                    <a:pt x="6240" y="4872"/>
                    <a:pt x="6537" y="4979"/>
                  </a:cubicBezTo>
                  <a:cubicBezTo>
                    <a:pt x="6597" y="4991"/>
                    <a:pt x="6656" y="5003"/>
                    <a:pt x="6716" y="5003"/>
                  </a:cubicBezTo>
                  <a:cubicBezTo>
                    <a:pt x="6942" y="5003"/>
                    <a:pt x="7168" y="4860"/>
                    <a:pt x="7252" y="4622"/>
                  </a:cubicBezTo>
                  <a:cubicBezTo>
                    <a:pt x="7597" y="3598"/>
                    <a:pt x="7561" y="2514"/>
                    <a:pt x="7145" y="1657"/>
                  </a:cubicBezTo>
                  <a:cubicBezTo>
                    <a:pt x="6657" y="648"/>
                    <a:pt x="5651" y="1"/>
                    <a:pt x="4620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006;p26">
              <a:extLst>
                <a:ext uri="{FF2B5EF4-FFF2-40B4-BE49-F238E27FC236}">
                  <a16:creationId xmlns:a16="http://schemas.microsoft.com/office/drawing/2014/main" id="{4E34E91D-7AF9-4314-CAA1-0366216C7ABA}"/>
                </a:ext>
              </a:extLst>
            </p:cNvPr>
            <p:cNvSpPr/>
            <p:nvPr/>
          </p:nvSpPr>
          <p:spPr>
            <a:xfrm>
              <a:off x="4866825" y="3154325"/>
              <a:ext cx="271775" cy="381325"/>
            </a:xfrm>
            <a:custGeom>
              <a:avLst/>
              <a:gdLst/>
              <a:ahLst/>
              <a:cxnLst/>
              <a:rect l="l" t="t" r="r" b="b"/>
              <a:pathLst>
                <a:path w="10871" h="15253" extrusionOk="0">
                  <a:moveTo>
                    <a:pt x="2751" y="1"/>
                  </a:moveTo>
                  <a:cubicBezTo>
                    <a:pt x="2661" y="1"/>
                    <a:pt x="2571" y="24"/>
                    <a:pt x="2489" y="72"/>
                  </a:cubicBezTo>
                  <a:cubicBezTo>
                    <a:pt x="2215" y="215"/>
                    <a:pt x="2108" y="560"/>
                    <a:pt x="2262" y="834"/>
                  </a:cubicBezTo>
                  <a:cubicBezTo>
                    <a:pt x="2846" y="1918"/>
                    <a:pt x="3274" y="3073"/>
                    <a:pt x="3524" y="4275"/>
                  </a:cubicBezTo>
                  <a:cubicBezTo>
                    <a:pt x="3727" y="5263"/>
                    <a:pt x="3751" y="6037"/>
                    <a:pt x="3608" y="6704"/>
                  </a:cubicBezTo>
                  <a:cubicBezTo>
                    <a:pt x="3417" y="7490"/>
                    <a:pt x="2953" y="8133"/>
                    <a:pt x="2369" y="8418"/>
                  </a:cubicBezTo>
                  <a:cubicBezTo>
                    <a:pt x="2227" y="8478"/>
                    <a:pt x="2072" y="8537"/>
                    <a:pt x="1917" y="8597"/>
                  </a:cubicBezTo>
                  <a:cubicBezTo>
                    <a:pt x="1798" y="8633"/>
                    <a:pt x="1679" y="8680"/>
                    <a:pt x="1560" y="8728"/>
                  </a:cubicBezTo>
                  <a:cubicBezTo>
                    <a:pt x="1072" y="8918"/>
                    <a:pt x="631" y="9192"/>
                    <a:pt x="250" y="9550"/>
                  </a:cubicBezTo>
                  <a:cubicBezTo>
                    <a:pt x="24" y="9752"/>
                    <a:pt x="0" y="10109"/>
                    <a:pt x="214" y="10335"/>
                  </a:cubicBezTo>
                  <a:cubicBezTo>
                    <a:pt x="322" y="10466"/>
                    <a:pt x="476" y="10526"/>
                    <a:pt x="631" y="10526"/>
                  </a:cubicBezTo>
                  <a:cubicBezTo>
                    <a:pt x="762" y="10526"/>
                    <a:pt x="905" y="10478"/>
                    <a:pt x="1012" y="10371"/>
                  </a:cubicBezTo>
                  <a:cubicBezTo>
                    <a:pt x="1298" y="10121"/>
                    <a:pt x="1619" y="9907"/>
                    <a:pt x="1977" y="9764"/>
                  </a:cubicBezTo>
                  <a:cubicBezTo>
                    <a:pt x="2084" y="9728"/>
                    <a:pt x="2179" y="9692"/>
                    <a:pt x="2286" y="9657"/>
                  </a:cubicBezTo>
                  <a:cubicBezTo>
                    <a:pt x="2465" y="9585"/>
                    <a:pt x="2655" y="9526"/>
                    <a:pt x="2858" y="9430"/>
                  </a:cubicBezTo>
                  <a:cubicBezTo>
                    <a:pt x="3179" y="9276"/>
                    <a:pt x="3489" y="9049"/>
                    <a:pt x="3751" y="8764"/>
                  </a:cubicBezTo>
                  <a:cubicBezTo>
                    <a:pt x="4274" y="9538"/>
                    <a:pt x="4608" y="10431"/>
                    <a:pt x="4715" y="11347"/>
                  </a:cubicBezTo>
                  <a:cubicBezTo>
                    <a:pt x="3560" y="12109"/>
                    <a:pt x="2619" y="13193"/>
                    <a:pt x="2084" y="14467"/>
                  </a:cubicBezTo>
                  <a:cubicBezTo>
                    <a:pt x="1965" y="14753"/>
                    <a:pt x="2096" y="15086"/>
                    <a:pt x="2381" y="15205"/>
                  </a:cubicBezTo>
                  <a:cubicBezTo>
                    <a:pt x="2453" y="15229"/>
                    <a:pt x="2536" y="15253"/>
                    <a:pt x="2608" y="15253"/>
                  </a:cubicBezTo>
                  <a:cubicBezTo>
                    <a:pt x="2822" y="15253"/>
                    <a:pt x="3036" y="15122"/>
                    <a:pt x="3120" y="14907"/>
                  </a:cubicBezTo>
                  <a:cubicBezTo>
                    <a:pt x="3751" y="13407"/>
                    <a:pt x="5048" y="12193"/>
                    <a:pt x="6596" y="11669"/>
                  </a:cubicBezTo>
                  <a:cubicBezTo>
                    <a:pt x="6727" y="11621"/>
                    <a:pt x="6870" y="11585"/>
                    <a:pt x="7001" y="11538"/>
                  </a:cubicBezTo>
                  <a:cubicBezTo>
                    <a:pt x="7334" y="11443"/>
                    <a:pt x="7692" y="11335"/>
                    <a:pt x="8025" y="11169"/>
                  </a:cubicBezTo>
                  <a:cubicBezTo>
                    <a:pt x="8715" y="10823"/>
                    <a:pt x="9239" y="10264"/>
                    <a:pt x="9704" y="9776"/>
                  </a:cubicBezTo>
                  <a:lnTo>
                    <a:pt x="10656" y="8764"/>
                  </a:lnTo>
                  <a:cubicBezTo>
                    <a:pt x="10871" y="8537"/>
                    <a:pt x="10859" y="8192"/>
                    <a:pt x="10632" y="7978"/>
                  </a:cubicBezTo>
                  <a:cubicBezTo>
                    <a:pt x="10524" y="7875"/>
                    <a:pt x="10385" y="7824"/>
                    <a:pt x="10247" y="7824"/>
                  </a:cubicBezTo>
                  <a:cubicBezTo>
                    <a:pt x="10096" y="7824"/>
                    <a:pt x="9946" y="7884"/>
                    <a:pt x="9835" y="8002"/>
                  </a:cubicBezTo>
                  <a:lnTo>
                    <a:pt x="8882" y="9002"/>
                  </a:lnTo>
                  <a:cubicBezTo>
                    <a:pt x="8465" y="9442"/>
                    <a:pt x="8037" y="9907"/>
                    <a:pt x="7525" y="10169"/>
                  </a:cubicBezTo>
                  <a:cubicBezTo>
                    <a:pt x="7263" y="10288"/>
                    <a:pt x="6977" y="10371"/>
                    <a:pt x="6680" y="10466"/>
                  </a:cubicBezTo>
                  <a:cubicBezTo>
                    <a:pt x="6525" y="10514"/>
                    <a:pt x="6382" y="10562"/>
                    <a:pt x="6227" y="10609"/>
                  </a:cubicBezTo>
                  <a:cubicBezTo>
                    <a:pt x="6072" y="10657"/>
                    <a:pt x="5918" y="10728"/>
                    <a:pt x="5763" y="10788"/>
                  </a:cubicBezTo>
                  <a:cubicBezTo>
                    <a:pt x="5560" y="9692"/>
                    <a:pt x="5096" y="8657"/>
                    <a:pt x="4417" y="7775"/>
                  </a:cubicBezTo>
                  <a:cubicBezTo>
                    <a:pt x="4536" y="7514"/>
                    <a:pt x="4632" y="7240"/>
                    <a:pt x="4703" y="6954"/>
                  </a:cubicBezTo>
                  <a:cubicBezTo>
                    <a:pt x="4894" y="6121"/>
                    <a:pt x="4870" y="5192"/>
                    <a:pt x="4620" y="4037"/>
                  </a:cubicBezTo>
                  <a:cubicBezTo>
                    <a:pt x="4346" y="2739"/>
                    <a:pt x="3882" y="1477"/>
                    <a:pt x="3251" y="298"/>
                  </a:cubicBezTo>
                  <a:cubicBezTo>
                    <a:pt x="3144" y="110"/>
                    <a:pt x="2948" y="1"/>
                    <a:pt x="275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007;p26">
              <a:extLst>
                <a:ext uri="{FF2B5EF4-FFF2-40B4-BE49-F238E27FC236}">
                  <a16:creationId xmlns:a16="http://schemas.microsoft.com/office/drawing/2014/main" id="{05D5F9AE-1A61-A434-8D1D-85270D733ED2}"/>
                </a:ext>
              </a:extLst>
            </p:cNvPr>
            <p:cNvSpPr/>
            <p:nvPr/>
          </p:nvSpPr>
          <p:spPr>
            <a:xfrm>
              <a:off x="4712025" y="3367650"/>
              <a:ext cx="192025" cy="109075"/>
            </a:xfrm>
            <a:custGeom>
              <a:avLst/>
              <a:gdLst/>
              <a:ahLst/>
              <a:cxnLst/>
              <a:rect l="l" t="t" r="r" b="b"/>
              <a:pathLst>
                <a:path w="7681" h="4363" extrusionOk="0">
                  <a:moveTo>
                    <a:pt x="2215" y="0"/>
                  </a:moveTo>
                  <a:cubicBezTo>
                    <a:pt x="2156" y="0"/>
                    <a:pt x="2096" y="9"/>
                    <a:pt x="2037" y="28"/>
                  </a:cubicBezTo>
                  <a:cubicBezTo>
                    <a:pt x="1751" y="124"/>
                    <a:pt x="1584" y="433"/>
                    <a:pt x="1680" y="731"/>
                  </a:cubicBezTo>
                  <a:cubicBezTo>
                    <a:pt x="1858" y="1278"/>
                    <a:pt x="2084" y="1779"/>
                    <a:pt x="2346" y="2219"/>
                  </a:cubicBezTo>
                  <a:cubicBezTo>
                    <a:pt x="2060" y="2418"/>
                    <a:pt x="1698" y="2532"/>
                    <a:pt x="1340" y="2532"/>
                  </a:cubicBezTo>
                  <a:cubicBezTo>
                    <a:pt x="1164" y="2532"/>
                    <a:pt x="988" y="2504"/>
                    <a:pt x="822" y="2445"/>
                  </a:cubicBezTo>
                  <a:cubicBezTo>
                    <a:pt x="758" y="2422"/>
                    <a:pt x="693" y="2411"/>
                    <a:pt x="630" y="2411"/>
                  </a:cubicBezTo>
                  <a:cubicBezTo>
                    <a:pt x="397" y="2411"/>
                    <a:pt x="183" y="2557"/>
                    <a:pt x="108" y="2791"/>
                  </a:cubicBezTo>
                  <a:cubicBezTo>
                    <a:pt x="1" y="3076"/>
                    <a:pt x="156" y="3398"/>
                    <a:pt x="453" y="3505"/>
                  </a:cubicBezTo>
                  <a:cubicBezTo>
                    <a:pt x="739" y="3612"/>
                    <a:pt x="1037" y="3660"/>
                    <a:pt x="1334" y="3660"/>
                  </a:cubicBezTo>
                  <a:cubicBezTo>
                    <a:pt x="1942" y="3660"/>
                    <a:pt x="2537" y="3469"/>
                    <a:pt x="3013" y="3112"/>
                  </a:cubicBezTo>
                  <a:cubicBezTo>
                    <a:pt x="3525" y="3660"/>
                    <a:pt x="4109" y="4041"/>
                    <a:pt x="4763" y="4231"/>
                  </a:cubicBezTo>
                  <a:cubicBezTo>
                    <a:pt x="5061" y="4315"/>
                    <a:pt x="5371" y="4362"/>
                    <a:pt x="5680" y="4362"/>
                  </a:cubicBezTo>
                  <a:cubicBezTo>
                    <a:pt x="6240" y="4362"/>
                    <a:pt x="6811" y="4219"/>
                    <a:pt x="7311" y="3945"/>
                  </a:cubicBezTo>
                  <a:cubicBezTo>
                    <a:pt x="7585" y="3791"/>
                    <a:pt x="7680" y="3457"/>
                    <a:pt x="7526" y="3183"/>
                  </a:cubicBezTo>
                  <a:cubicBezTo>
                    <a:pt x="7427" y="2995"/>
                    <a:pt x="7234" y="2886"/>
                    <a:pt x="7034" y="2886"/>
                  </a:cubicBezTo>
                  <a:cubicBezTo>
                    <a:pt x="6942" y="2886"/>
                    <a:pt x="6849" y="2909"/>
                    <a:pt x="6764" y="2957"/>
                  </a:cubicBezTo>
                  <a:cubicBezTo>
                    <a:pt x="6435" y="3141"/>
                    <a:pt x="6062" y="3231"/>
                    <a:pt x="5685" y="3231"/>
                  </a:cubicBezTo>
                  <a:cubicBezTo>
                    <a:pt x="5476" y="3231"/>
                    <a:pt x="5265" y="3203"/>
                    <a:pt x="5061" y="3148"/>
                  </a:cubicBezTo>
                  <a:cubicBezTo>
                    <a:pt x="3644" y="2743"/>
                    <a:pt x="2977" y="1088"/>
                    <a:pt x="2751" y="385"/>
                  </a:cubicBezTo>
                  <a:cubicBezTo>
                    <a:pt x="2675" y="147"/>
                    <a:pt x="2453" y="0"/>
                    <a:pt x="221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1008;p26">
              <a:extLst>
                <a:ext uri="{FF2B5EF4-FFF2-40B4-BE49-F238E27FC236}">
                  <a16:creationId xmlns:a16="http://schemas.microsoft.com/office/drawing/2014/main" id="{068802FF-74E4-35CB-9D90-EFAE20CF47AF}"/>
                </a:ext>
              </a:extLst>
            </p:cNvPr>
            <p:cNvSpPr/>
            <p:nvPr/>
          </p:nvSpPr>
          <p:spPr>
            <a:xfrm>
              <a:off x="4615900" y="3508175"/>
              <a:ext cx="174750" cy="185825"/>
            </a:xfrm>
            <a:custGeom>
              <a:avLst/>
              <a:gdLst/>
              <a:ahLst/>
              <a:cxnLst/>
              <a:rect l="l" t="t" r="r" b="b"/>
              <a:pathLst>
                <a:path w="6990" h="7433" extrusionOk="0">
                  <a:moveTo>
                    <a:pt x="2890" y="1"/>
                  </a:moveTo>
                  <a:cubicBezTo>
                    <a:pt x="2804" y="1"/>
                    <a:pt x="2729" y="2"/>
                    <a:pt x="2667" y="3"/>
                  </a:cubicBezTo>
                  <a:cubicBezTo>
                    <a:pt x="1846" y="3"/>
                    <a:pt x="810" y="122"/>
                    <a:pt x="191" y="884"/>
                  </a:cubicBezTo>
                  <a:cubicBezTo>
                    <a:pt x="0" y="1134"/>
                    <a:pt x="36" y="1480"/>
                    <a:pt x="274" y="1682"/>
                  </a:cubicBezTo>
                  <a:cubicBezTo>
                    <a:pt x="380" y="1763"/>
                    <a:pt x="504" y="1803"/>
                    <a:pt x="627" y="1803"/>
                  </a:cubicBezTo>
                  <a:cubicBezTo>
                    <a:pt x="792" y="1803"/>
                    <a:pt x="955" y="1730"/>
                    <a:pt x="1072" y="1587"/>
                  </a:cubicBezTo>
                  <a:cubicBezTo>
                    <a:pt x="1393" y="1194"/>
                    <a:pt x="2096" y="1134"/>
                    <a:pt x="2679" y="1122"/>
                  </a:cubicBezTo>
                  <a:cubicBezTo>
                    <a:pt x="2708" y="1122"/>
                    <a:pt x="2736" y="1122"/>
                    <a:pt x="2765" y="1122"/>
                  </a:cubicBezTo>
                  <a:cubicBezTo>
                    <a:pt x="3869" y="1122"/>
                    <a:pt x="4556" y="1349"/>
                    <a:pt x="4858" y="1825"/>
                  </a:cubicBezTo>
                  <a:cubicBezTo>
                    <a:pt x="4965" y="1980"/>
                    <a:pt x="5025" y="2170"/>
                    <a:pt x="5084" y="2361"/>
                  </a:cubicBezTo>
                  <a:cubicBezTo>
                    <a:pt x="5406" y="3385"/>
                    <a:pt x="5787" y="5278"/>
                    <a:pt x="4739" y="6504"/>
                  </a:cubicBezTo>
                  <a:cubicBezTo>
                    <a:pt x="4536" y="6742"/>
                    <a:pt x="4572" y="7099"/>
                    <a:pt x="4810" y="7302"/>
                  </a:cubicBezTo>
                  <a:cubicBezTo>
                    <a:pt x="4917" y="7397"/>
                    <a:pt x="5048" y="7433"/>
                    <a:pt x="5167" y="7433"/>
                  </a:cubicBezTo>
                  <a:cubicBezTo>
                    <a:pt x="5334" y="7433"/>
                    <a:pt x="5489" y="7373"/>
                    <a:pt x="5596" y="7242"/>
                  </a:cubicBezTo>
                  <a:cubicBezTo>
                    <a:pt x="6989" y="5599"/>
                    <a:pt x="6549" y="3266"/>
                    <a:pt x="6156" y="2027"/>
                  </a:cubicBezTo>
                  <a:cubicBezTo>
                    <a:pt x="6084" y="1777"/>
                    <a:pt x="5989" y="1492"/>
                    <a:pt x="5810" y="1218"/>
                  </a:cubicBezTo>
                  <a:cubicBezTo>
                    <a:pt x="5097" y="100"/>
                    <a:pt x="3613" y="1"/>
                    <a:pt x="2890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009;p26">
              <a:extLst>
                <a:ext uri="{FF2B5EF4-FFF2-40B4-BE49-F238E27FC236}">
                  <a16:creationId xmlns:a16="http://schemas.microsoft.com/office/drawing/2014/main" id="{6782502A-0AA8-FC18-6E10-8ABF3ACB09B0}"/>
                </a:ext>
              </a:extLst>
            </p:cNvPr>
            <p:cNvSpPr/>
            <p:nvPr/>
          </p:nvSpPr>
          <p:spPr>
            <a:xfrm>
              <a:off x="5098400" y="2927950"/>
              <a:ext cx="221175" cy="189800"/>
            </a:xfrm>
            <a:custGeom>
              <a:avLst/>
              <a:gdLst/>
              <a:ahLst/>
              <a:cxnLst/>
              <a:rect l="l" t="t" r="r" b="b"/>
              <a:pathLst>
                <a:path w="8847" h="7592" extrusionOk="0">
                  <a:moveTo>
                    <a:pt x="1081" y="0"/>
                  </a:moveTo>
                  <a:cubicBezTo>
                    <a:pt x="806" y="0"/>
                    <a:pt x="567" y="202"/>
                    <a:pt x="524" y="471"/>
                  </a:cubicBezTo>
                  <a:cubicBezTo>
                    <a:pt x="203" y="2424"/>
                    <a:pt x="0" y="4460"/>
                    <a:pt x="1167" y="6020"/>
                  </a:cubicBezTo>
                  <a:cubicBezTo>
                    <a:pt x="1774" y="6841"/>
                    <a:pt x="2703" y="7401"/>
                    <a:pt x="3715" y="7544"/>
                  </a:cubicBezTo>
                  <a:cubicBezTo>
                    <a:pt x="3941" y="7579"/>
                    <a:pt x="4167" y="7591"/>
                    <a:pt x="4382" y="7591"/>
                  </a:cubicBezTo>
                  <a:cubicBezTo>
                    <a:pt x="4739" y="7591"/>
                    <a:pt x="5084" y="7567"/>
                    <a:pt x="5441" y="7520"/>
                  </a:cubicBezTo>
                  <a:cubicBezTo>
                    <a:pt x="6668" y="7401"/>
                    <a:pt x="7906" y="7139"/>
                    <a:pt x="8656" y="6174"/>
                  </a:cubicBezTo>
                  <a:cubicBezTo>
                    <a:pt x="8847" y="5936"/>
                    <a:pt x="8811" y="5579"/>
                    <a:pt x="8561" y="5389"/>
                  </a:cubicBezTo>
                  <a:cubicBezTo>
                    <a:pt x="8456" y="5309"/>
                    <a:pt x="8335" y="5271"/>
                    <a:pt x="8216" y="5271"/>
                  </a:cubicBezTo>
                  <a:cubicBezTo>
                    <a:pt x="8049" y="5271"/>
                    <a:pt x="7886" y="5345"/>
                    <a:pt x="7775" y="5484"/>
                  </a:cubicBezTo>
                  <a:cubicBezTo>
                    <a:pt x="7251" y="6151"/>
                    <a:pt x="6239" y="6305"/>
                    <a:pt x="5322" y="6413"/>
                  </a:cubicBezTo>
                  <a:cubicBezTo>
                    <a:pt x="4991" y="6443"/>
                    <a:pt x="4679" y="6473"/>
                    <a:pt x="4382" y="6473"/>
                  </a:cubicBezTo>
                  <a:cubicBezTo>
                    <a:pt x="4210" y="6473"/>
                    <a:pt x="4044" y="6463"/>
                    <a:pt x="3882" y="6436"/>
                  </a:cubicBezTo>
                  <a:cubicBezTo>
                    <a:pt x="3167" y="6329"/>
                    <a:pt x="2500" y="5924"/>
                    <a:pt x="2072" y="5353"/>
                  </a:cubicBezTo>
                  <a:cubicBezTo>
                    <a:pt x="1167" y="4138"/>
                    <a:pt x="1357" y="2364"/>
                    <a:pt x="1631" y="650"/>
                  </a:cubicBezTo>
                  <a:cubicBezTo>
                    <a:pt x="1679" y="352"/>
                    <a:pt x="1465" y="55"/>
                    <a:pt x="1167" y="7"/>
                  </a:cubicBezTo>
                  <a:cubicBezTo>
                    <a:pt x="1138" y="3"/>
                    <a:pt x="1109" y="0"/>
                    <a:pt x="1081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010;p26">
              <a:extLst>
                <a:ext uri="{FF2B5EF4-FFF2-40B4-BE49-F238E27FC236}">
                  <a16:creationId xmlns:a16="http://schemas.microsoft.com/office/drawing/2014/main" id="{DFA2D67E-A0D5-91DD-306E-948CCE345605}"/>
                </a:ext>
              </a:extLst>
            </p:cNvPr>
            <p:cNvSpPr/>
            <p:nvPr/>
          </p:nvSpPr>
          <p:spPr>
            <a:xfrm>
              <a:off x="4873375" y="2644825"/>
              <a:ext cx="475375" cy="335400"/>
            </a:xfrm>
            <a:custGeom>
              <a:avLst/>
              <a:gdLst/>
              <a:ahLst/>
              <a:cxnLst/>
              <a:rect l="l" t="t" r="r" b="b"/>
              <a:pathLst>
                <a:path w="19015" h="13416" extrusionOk="0">
                  <a:moveTo>
                    <a:pt x="7301" y="1"/>
                  </a:moveTo>
                  <a:cubicBezTo>
                    <a:pt x="7079" y="1"/>
                    <a:pt x="6876" y="128"/>
                    <a:pt x="6787" y="343"/>
                  </a:cubicBezTo>
                  <a:cubicBezTo>
                    <a:pt x="6668" y="640"/>
                    <a:pt x="6799" y="962"/>
                    <a:pt x="7096" y="1081"/>
                  </a:cubicBezTo>
                  <a:cubicBezTo>
                    <a:pt x="7608" y="1295"/>
                    <a:pt x="8061" y="1676"/>
                    <a:pt x="8370" y="2140"/>
                  </a:cubicBezTo>
                  <a:cubicBezTo>
                    <a:pt x="8632" y="2557"/>
                    <a:pt x="8787" y="3045"/>
                    <a:pt x="8965" y="3569"/>
                  </a:cubicBezTo>
                  <a:cubicBezTo>
                    <a:pt x="9144" y="4093"/>
                    <a:pt x="9323" y="4641"/>
                    <a:pt x="9632" y="5153"/>
                  </a:cubicBezTo>
                  <a:cubicBezTo>
                    <a:pt x="9394" y="6260"/>
                    <a:pt x="9335" y="7403"/>
                    <a:pt x="9454" y="8546"/>
                  </a:cubicBezTo>
                  <a:cubicBezTo>
                    <a:pt x="7965" y="8951"/>
                    <a:pt x="6560" y="9725"/>
                    <a:pt x="5453" y="10784"/>
                  </a:cubicBezTo>
                  <a:cubicBezTo>
                    <a:pt x="5334" y="10903"/>
                    <a:pt x="5215" y="11022"/>
                    <a:pt x="5096" y="11130"/>
                  </a:cubicBezTo>
                  <a:cubicBezTo>
                    <a:pt x="4774" y="11463"/>
                    <a:pt x="4477" y="11773"/>
                    <a:pt x="4120" y="11975"/>
                  </a:cubicBezTo>
                  <a:cubicBezTo>
                    <a:pt x="3774" y="12187"/>
                    <a:pt x="3371" y="12287"/>
                    <a:pt x="2964" y="12287"/>
                  </a:cubicBezTo>
                  <a:cubicBezTo>
                    <a:pt x="2249" y="12287"/>
                    <a:pt x="1524" y="11977"/>
                    <a:pt x="1084" y="11415"/>
                  </a:cubicBezTo>
                  <a:cubicBezTo>
                    <a:pt x="974" y="11272"/>
                    <a:pt x="810" y="11199"/>
                    <a:pt x="642" y="11199"/>
                  </a:cubicBezTo>
                  <a:cubicBezTo>
                    <a:pt x="518" y="11199"/>
                    <a:pt x="392" y="11239"/>
                    <a:pt x="286" y="11320"/>
                  </a:cubicBezTo>
                  <a:cubicBezTo>
                    <a:pt x="48" y="11511"/>
                    <a:pt x="0" y="11868"/>
                    <a:pt x="191" y="12106"/>
                  </a:cubicBezTo>
                  <a:cubicBezTo>
                    <a:pt x="857" y="12951"/>
                    <a:pt x="1905" y="13416"/>
                    <a:pt x="2965" y="13416"/>
                  </a:cubicBezTo>
                  <a:cubicBezTo>
                    <a:pt x="3572" y="13416"/>
                    <a:pt x="4179" y="13261"/>
                    <a:pt x="4703" y="12939"/>
                  </a:cubicBezTo>
                  <a:cubicBezTo>
                    <a:pt x="5167" y="12654"/>
                    <a:pt x="5536" y="12284"/>
                    <a:pt x="5894" y="11927"/>
                  </a:cubicBezTo>
                  <a:cubicBezTo>
                    <a:pt x="6001" y="11820"/>
                    <a:pt x="6120" y="11713"/>
                    <a:pt x="6227" y="11606"/>
                  </a:cubicBezTo>
                  <a:cubicBezTo>
                    <a:pt x="7584" y="10308"/>
                    <a:pt x="9430" y="9487"/>
                    <a:pt x="11299" y="9367"/>
                  </a:cubicBezTo>
                  <a:cubicBezTo>
                    <a:pt x="11571" y="9346"/>
                    <a:pt x="11838" y="9342"/>
                    <a:pt x="12111" y="9342"/>
                  </a:cubicBezTo>
                  <a:cubicBezTo>
                    <a:pt x="12293" y="9342"/>
                    <a:pt x="12478" y="9344"/>
                    <a:pt x="12668" y="9344"/>
                  </a:cubicBezTo>
                  <a:cubicBezTo>
                    <a:pt x="12851" y="9349"/>
                    <a:pt x="13035" y="9351"/>
                    <a:pt x="13221" y="9351"/>
                  </a:cubicBezTo>
                  <a:cubicBezTo>
                    <a:pt x="13484" y="9351"/>
                    <a:pt x="13749" y="9346"/>
                    <a:pt x="14014" y="9332"/>
                  </a:cubicBezTo>
                  <a:cubicBezTo>
                    <a:pt x="15466" y="9260"/>
                    <a:pt x="16621" y="8844"/>
                    <a:pt x="17467" y="8129"/>
                  </a:cubicBezTo>
                  <a:cubicBezTo>
                    <a:pt x="18574" y="7189"/>
                    <a:pt x="19014" y="5677"/>
                    <a:pt x="18538" y="4474"/>
                  </a:cubicBezTo>
                  <a:cubicBezTo>
                    <a:pt x="18448" y="4257"/>
                    <a:pt x="18234" y="4122"/>
                    <a:pt x="18011" y="4122"/>
                  </a:cubicBezTo>
                  <a:cubicBezTo>
                    <a:pt x="17940" y="4122"/>
                    <a:pt x="17869" y="4136"/>
                    <a:pt x="17800" y="4164"/>
                  </a:cubicBezTo>
                  <a:cubicBezTo>
                    <a:pt x="17514" y="4284"/>
                    <a:pt x="17371" y="4605"/>
                    <a:pt x="17490" y="4903"/>
                  </a:cubicBezTo>
                  <a:cubicBezTo>
                    <a:pt x="17836" y="5748"/>
                    <a:pt x="17371" y="6736"/>
                    <a:pt x="16740" y="7272"/>
                  </a:cubicBezTo>
                  <a:cubicBezTo>
                    <a:pt x="16085" y="7832"/>
                    <a:pt x="15145" y="8141"/>
                    <a:pt x="13954" y="8213"/>
                  </a:cubicBezTo>
                  <a:cubicBezTo>
                    <a:pt x="13746" y="8224"/>
                    <a:pt x="13537" y="8227"/>
                    <a:pt x="13328" y="8227"/>
                  </a:cubicBezTo>
                  <a:cubicBezTo>
                    <a:pt x="13118" y="8227"/>
                    <a:pt x="12906" y="8224"/>
                    <a:pt x="12692" y="8224"/>
                  </a:cubicBezTo>
                  <a:cubicBezTo>
                    <a:pt x="12495" y="8220"/>
                    <a:pt x="12293" y="8217"/>
                    <a:pt x="12091" y="8217"/>
                  </a:cubicBezTo>
                  <a:cubicBezTo>
                    <a:pt x="11804" y="8217"/>
                    <a:pt x="11514" y="8222"/>
                    <a:pt x="11228" y="8236"/>
                  </a:cubicBezTo>
                  <a:cubicBezTo>
                    <a:pt x="11001" y="8260"/>
                    <a:pt x="10787" y="8284"/>
                    <a:pt x="10561" y="8308"/>
                  </a:cubicBezTo>
                  <a:cubicBezTo>
                    <a:pt x="10466" y="7355"/>
                    <a:pt x="10525" y="6379"/>
                    <a:pt x="10716" y="5438"/>
                  </a:cubicBezTo>
                  <a:cubicBezTo>
                    <a:pt x="10823" y="5307"/>
                    <a:pt x="10859" y="5141"/>
                    <a:pt x="10823" y="4986"/>
                  </a:cubicBezTo>
                  <a:cubicBezTo>
                    <a:pt x="10942" y="4545"/>
                    <a:pt x="11085" y="4117"/>
                    <a:pt x="11263" y="3700"/>
                  </a:cubicBezTo>
                  <a:cubicBezTo>
                    <a:pt x="11716" y="2593"/>
                    <a:pt x="12311" y="1926"/>
                    <a:pt x="13002" y="1688"/>
                  </a:cubicBezTo>
                  <a:cubicBezTo>
                    <a:pt x="13299" y="1593"/>
                    <a:pt x="13466" y="1271"/>
                    <a:pt x="13359" y="974"/>
                  </a:cubicBezTo>
                  <a:cubicBezTo>
                    <a:pt x="13282" y="743"/>
                    <a:pt x="13065" y="589"/>
                    <a:pt x="12827" y="589"/>
                  </a:cubicBezTo>
                  <a:cubicBezTo>
                    <a:pt x="12771" y="589"/>
                    <a:pt x="12713" y="598"/>
                    <a:pt x="12656" y="616"/>
                  </a:cubicBezTo>
                  <a:cubicBezTo>
                    <a:pt x="11632" y="962"/>
                    <a:pt x="10811" y="1843"/>
                    <a:pt x="10216" y="3260"/>
                  </a:cubicBezTo>
                  <a:cubicBezTo>
                    <a:pt x="10192" y="3343"/>
                    <a:pt x="10156" y="3414"/>
                    <a:pt x="10132" y="3498"/>
                  </a:cubicBezTo>
                  <a:cubicBezTo>
                    <a:pt x="10097" y="3402"/>
                    <a:pt x="10061" y="3307"/>
                    <a:pt x="10037" y="3212"/>
                  </a:cubicBezTo>
                  <a:cubicBezTo>
                    <a:pt x="9847" y="2652"/>
                    <a:pt x="9656" y="2069"/>
                    <a:pt x="9311" y="1533"/>
                  </a:cubicBezTo>
                  <a:cubicBezTo>
                    <a:pt x="8882" y="866"/>
                    <a:pt x="8251" y="343"/>
                    <a:pt x="7525" y="45"/>
                  </a:cubicBezTo>
                  <a:cubicBezTo>
                    <a:pt x="7450" y="15"/>
                    <a:pt x="7374" y="1"/>
                    <a:pt x="730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011;p26">
              <a:extLst>
                <a:ext uri="{FF2B5EF4-FFF2-40B4-BE49-F238E27FC236}">
                  <a16:creationId xmlns:a16="http://schemas.microsoft.com/office/drawing/2014/main" id="{96F10A62-E3FE-D1E2-42D2-2D097E43CEF4}"/>
                </a:ext>
              </a:extLst>
            </p:cNvPr>
            <p:cNvSpPr/>
            <p:nvPr/>
          </p:nvSpPr>
          <p:spPr>
            <a:xfrm>
              <a:off x="4789725" y="2435775"/>
              <a:ext cx="514675" cy="324175"/>
            </a:xfrm>
            <a:custGeom>
              <a:avLst/>
              <a:gdLst/>
              <a:ahLst/>
              <a:cxnLst/>
              <a:rect l="l" t="t" r="r" b="b"/>
              <a:pathLst>
                <a:path w="20587" h="12967" extrusionOk="0">
                  <a:moveTo>
                    <a:pt x="585" y="1"/>
                  </a:moveTo>
                  <a:cubicBezTo>
                    <a:pt x="286" y="1"/>
                    <a:pt x="36" y="235"/>
                    <a:pt x="24" y="537"/>
                  </a:cubicBezTo>
                  <a:cubicBezTo>
                    <a:pt x="0" y="846"/>
                    <a:pt x="239" y="1108"/>
                    <a:pt x="548" y="1132"/>
                  </a:cubicBezTo>
                  <a:lnTo>
                    <a:pt x="2310" y="1216"/>
                  </a:lnTo>
                  <a:cubicBezTo>
                    <a:pt x="2596" y="1239"/>
                    <a:pt x="2870" y="1251"/>
                    <a:pt x="3120" y="1323"/>
                  </a:cubicBezTo>
                  <a:cubicBezTo>
                    <a:pt x="3417" y="1406"/>
                    <a:pt x="3703" y="1597"/>
                    <a:pt x="3941" y="1775"/>
                  </a:cubicBezTo>
                  <a:cubicBezTo>
                    <a:pt x="6716" y="3823"/>
                    <a:pt x="7894" y="7812"/>
                    <a:pt x="6668" y="11038"/>
                  </a:cubicBezTo>
                  <a:cubicBezTo>
                    <a:pt x="6561" y="11324"/>
                    <a:pt x="6716" y="11657"/>
                    <a:pt x="7001" y="11764"/>
                  </a:cubicBezTo>
                  <a:cubicBezTo>
                    <a:pt x="7061" y="11788"/>
                    <a:pt x="7132" y="11800"/>
                    <a:pt x="7204" y="11800"/>
                  </a:cubicBezTo>
                  <a:cubicBezTo>
                    <a:pt x="7430" y="11800"/>
                    <a:pt x="7644" y="11657"/>
                    <a:pt x="7728" y="11431"/>
                  </a:cubicBezTo>
                  <a:cubicBezTo>
                    <a:pt x="8370" y="9717"/>
                    <a:pt x="8430" y="7800"/>
                    <a:pt x="7978" y="6014"/>
                  </a:cubicBezTo>
                  <a:cubicBezTo>
                    <a:pt x="9296" y="5221"/>
                    <a:pt x="10821" y="4808"/>
                    <a:pt x="12353" y="4808"/>
                  </a:cubicBezTo>
                  <a:cubicBezTo>
                    <a:pt x="12937" y="4808"/>
                    <a:pt x="13522" y="4868"/>
                    <a:pt x="14097" y="4990"/>
                  </a:cubicBezTo>
                  <a:cubicBezTo>
                    <a:pt x="14705" y="5121"/>
                    <a:pt x="15479" y="5359"/>
                    <a:pt x="16169" y="5811"/>
                  </a:cubicBezTo>
                  <a:cubicBezTo>
                    <a:pt x="16193" y="5847"/>
                    <a:pt x="16217" y="5871"/>
                    <a:pt x="16241" y="5895"/>
                  </a:cubicBezTo>
                  <a:cubicBezTo>
                    <a:pt x="16300" y="5942"/>
                    <a:pt x="16371" y="5990"/>
                    <a:pt x="16443" y="6014"/>
                  </a:cubicBezTo>
                  <a:cubicBezTo>
                    <a:pt x="16610" y="6133"/>
                    <a:pt x="16764" y="6276"/>
                    <a:pt x="16919" y="6430"/>
                  </a:cubicBezTo>
                  <a:cubicBezTo>
                    <a:pt x="18050" y="7645"/>
                    <a:pt x="18300" y="9419"/>
                    <a:pt x="18479" y="11455"/>
                  </a:cubicBezTo>
                  <a:lnTo>
                    <a:pt x="18574" y="12455"/>
                  </a:lnTo>
                  <a:cubicBezTo>
                    <a:pt x="18598" y="12753"/>
                    <a:pt x="18848" y="12967"/>
                    <a:pt x="19134" y="12967"/>
                  </a:cubicBezTo>
                  <a:lnTo>
                    <a:pt x="19181" y="12967"/>
                  </a:lnTo>
                  <a:cubicBezTo>
                    <a:pt x="19491" y="12943"/>
                    <a:pt x="19717" y="12669"/>
                    <a:pt x="19693" y="12360"/>
                  </a:cubicBezTo>
                  <a:lnTo>
                    <a:pt x="19598" y="11348"/>
                  </a:lnTo>
                  <a:cubicBezTo>
                    <a:pt x="19443" y="9621"/>
                    <a:pt x="19229" y="7264"/>
                    <a:pt x="17729" y="5668"/>
                  </a:cubicBezTo>
                  <a:cubicBezTo>
                    <a:pt x="17657" y="5585"/>
                    <a:pt x="17574" y="5502"/>
                    <a:pt x="17491" y="5418"/>
                  </a:cubicBezTo>
                  <a:cubicBezTo>
                    <a:pt x="17884" y="5097"/>
                    <a:pt x="18336" y="4835"/>
                    <a:pt x="18824" y="4668"/>
                  </a:cubicBezTo>
                  <a:cubicBezTo>
                    <a:pt x="19091" y="4582"/>
                    <a:pt x="19328" y="4537"/>
                    <a:pt x="19533" y="4537"/>
                  </a:cubicBezTo>
                  <a:cubicBezTo>
                    <a:pt x="19638" y="4537"/>
                    <a:pt x="19735" y="4549"/>
                    <a:pt x="19824" y="4573"/>
                  </a:cubicBezTo>
                  <a:cubicBezTo>
                    <a:pt x="19872" y="4586"/>
                    <a:pt x="19920" y="4593"/>
                    <a:pt x="19967" y="4593"/>
                  </a:cubicBezTo>
                  <a:cubicBezTo>
                    <a:pt x="20215" y="4593"/>
                    <a:pt x="20443" y="4418"/>
                    <a:pt x="20503" y="4168"/>
                  </a:cubicBezTo>
                  <a:cubicBezTo>
                    <a:pt x="20586" y="3871"/>
                    <a:pt x="20408" y="3561"/>
                    <a:pt x="20110" y="3490"/>
                  </a:cubicBezTo>
                  <a:cubicBezTo>
                    <a:pt x="19921" y="3439"/>
                    <a:pt x="19725" y="3413"/>
                    <a:pt x="19519" y="3413"/>
                  </a:cubicBezTo>
                  <a:cubicBezTo>
                    <a:pt x="19194" y="3413"/>
                    <a:pt x="18846" y="3477"/>
                    <a:pt x="18467" y="3609"/>
                  </a:cubicBezTo>
                  <a:cubicBezTo>
                    <a:pt x="17765" y="3847"/>
                    <a:pt x="17110" y="4240"/>
                    <a:pt x="16562" y="4740"/>
                  </a:cubicBezTo>
                  <a:cubicBezTo>
                    <a:pt x="15919" y="4359"/>
                    <a:pt x="15169" y="4061"/>
                    <a:pt x="14336" y="3883"/>
                  </a:cubicBezTo>
                  <a:cubicBezTo>
                    <a:pt x="13687" y="3747"/>
                    <a:pt x="13027" y="3680"/>
                    <a:pt x="12368" y="3680"/>
                  </a:cubicBezTo>
                  <a:cubicBezTo>
                    <a:pt x="10715" y="3680"/>
                    <a:pt x="9067" y="4101"/>
                    <a:pt x="7620" y="4918"/>
                  </a:cubicBezTo>
                  <a:cubicBezTo>
                    <a:pt x="7013" y="3323"/>
                    <a:pt x="5977" y="1882"/>
                    <a:pt x="4608" y="870"/>
                  </a:cubicBezTo>
                  <a:cubicBezTo>
                    <a:pt x="4310" y="656"/>
                    <a:pt x="3906" y="382"/>
                    <a:pt x="3429" y="239"/>
                  </a:cubicBezTo>
                  <a:cubicBezTo>
                    <a:pt x="3072" y="132"/>
                    <a:pt x="2691" y="120"/>
                    <a:pt x="2370" y="96"/>
                  </a:cubicBezTo>
                  <a:lnTo>
                    <a:pt x="608" y="1"/>
                  </a:lnTo>
                  <a:cubicBezTo>
                    <a:pt x="600" y="1"/>
                    <a:pt x="593" y="1"/>
                    <a:pt x="585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012;p26">
              <a:extLst>
                <a:ext uri="{FF2B5EF4-FFF2-40B4-BE49-F238E27FC236}">
                  <a16:creationId xmlns:a16="http://schemas.microsoft.com/office/drawing/2014/main" id="{7CF21622-1274-65C2-61DE-D19439ACDFFE}"/>
                </a:ext>
              </a:extLst>
            </p:cNvPr>
            <p:cNvSpPr/>
            <p:nvPr/>
          </p:nvSpPr>
          <p:spPr>
            <a:xfrm>
              <a:off x="4678100" y="2309375"/>
              <a:ext cx="475975" cy="202350"/>
            </a:xfrm>
            <a:custGeom>
              <a:avLst/>
              <a:gdLst/>
              <a:ahLst/>
              <a:cxnLst/>
              <a:rect l="l" t="t" r="r" b="b"/>
              <a:pathLst>
                <a:path w="19039" h="8094" extrusionOk="0">
                  <a:moveTo>
                    <a:pt x="18425" y="0"/>
                  </a:moveTo>
                  <a:cubicBezTo>
                    <a:pt x="18176" y="0"/>
                    <a:pt x="17941" y="166"/>
                    <a:pt x="17872" y="414"/>
                  </a:cubicBezTo>
                  <a:cubicBezTo>
                    <a:pt x="17419" y="2009"/>
                    <a:pt x="15776" y="2950"/>
                    <a:pt x="14348" y="3164"/>
                  </a:cubicBezTo>
                  <a:cubicBezTo>
                    <a:pt x="14018" y="3216"/>
                    <a:pt x="13687" y="3239"/>
                    <a:pt x="13358" y="3239"/>
                  </a:cubicBezTo>
                  <a:cubicBezTo>
                    <a:pt x="11866" y="3239"/>
                    <a:pt x="10417" y="2768"/>
                    <a:pt x="9383" y="2378"/>
                  </a:cubicBezTo>
                  <a:cubicBezTo>
                    <a:pt x="9240" y="2331"/>
                    <a:pt x="9097" y="2271"/>
                    <a:pt x="8954" y="2223"/>
                  </a:cubicBezTo>
                  <a:cubicBezTo>
                    <a:pt x="7828" y="1792"/>
                    <a:pt x="6592" y="1322"/>
                    <a:pt x="5345" y="1322"/>
                  </a:cubicBezTo>
                  <a:cubicBezTo>
                    <a:pt x="4905" y="1322"/>
                    <a:pt x="4463" y="1381"/>
                    <a:pt x="4025" y="1521"/>
                  </a:cubicBezTo>
                  <a:cubicBezTo>
                    <a:pt x="2906" y="1878"/>
                    <a:pt x="1906" y="2771"/>
                    <a:pt x="1227" y="4021"/>
                  </a:cubicBezTo>
                  <a:cubicBezTo>
                    <a:pt x="643" y="5105"/>
                    <a:pt x="358" y="6260"/>
                    <a:pt x="72" y="7391"/>
                  </a:cubicBezTo>
                  <a:cubicBezTo>
                    <a:pt x="1" y="7688"/>
                    <a:pt x="179" y="7998"/>
                    <a:pt x="489" y="8069"/>
                  </a:cubicBezTo>
                  <a:cubicBezTo>
                    <a:pt x="524" y="8081"/>
                    <a:pt x="572" y="8093"/>
                    <a:pt x="620" y="8093"/>
                  </a:cubicBezTo>
                  <a:cubicBezTo>
                    <a:pt x="870" y="8093"/>
                    <a:pt x="1108" y="7915"/>
                    <a:pt x="1167" y="7665"/>
                  </a:cubicBezTo>
                  <a:cubicBezTo>
                    <a:pt x="1429" y="6605"/>
                    <a:pt x="1703" y="5510"/>
                    <a:pt x="2215" y="4569"/>
                  </a:cubicBezTo>
                  <a:cubicBezTo>
                    <a:pt x="2763" y="3569"/>
                    <a:pt x="3525" y="2866"/>
                    <a:pt x="4370" y="2593"/>
                  </a:cubicBezTo>
                  <a:cubicBezTo>
                    <a:pt x="4690" y="2491"/>
                    <a:pt x="5018" y="2447"/>
                    <a:pt x="5353" y="2447"/>
                  </a:cubicBezTo>
                  <a:cubicBezTo>
                    <a:pt x="6391" y="2447"/>
                    <a:pt x="7487" y="2866"/>
                    <a:pt x="8549" y="3271"/>
                  </a:cubicBezTo>
                  <a:cubicBezTo>
                    <a:pt x="8704" y="3331"/>
                    <a:pt x="8847" y="3378"/>
                    <a:pt x="8990" y="3438"/>
                  </a:cubicBezTo>
                  <a:cubicBezTo>
                    <a:pt x="10117" y="3856"/>
                    <a:pt x="11703" y="4368"/>
                    <a:pt x="13375" y="4368"/>
                  </a:cubicBezTo>
                  <a:cubicBezTo>
                    <a:pt x="13752" y="4368"/>
                    <a:pt x="14133" y="4342"/>
                    <a:pt x="14514" y="4283"/>
                  </a:cubicBezTo>
                  <a:cubicBezTo>
                    <a:pt x="16657" y="3950"/>
                    <a:pt x="18443" y="2521"/>
                    <a:pt x="18955" y="723"/>
                  </a:cubicBezTo>
                  <a:cubicBezTo>
                    <a:pt x="19039" y="426"/>
                    <a:pt x="18872" y="116"/>
                    <a:pt x="18574" y="21"/>
                  </a:cubicBezTo>
                  <a:cubicBezTo>
                    <a:pt x="18525" y="7"/>
                    <a:pt x="18474" y="0"/>
                    <a:pt x="18425" y="0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013;p26">
              <a:extLst>
                <a:ext uri="{FF2B5EF4-FFF2-40B4-BE49-F238E27FC236}">
                  <a16:creationId xmlns:a16="http://schemas.microsoft.com/office/drawing/2014/main" id="{F5BAE731-90DA-816C-252A-94DC878AF404}"/>
                </a:ext>
              </a:extLst>
            </p:cNvPr>
            <p:cNvSpPr/>
            <p:nvPr/>
          </p:nvSpPr>
          <p:spPr>
            <a:xfrm>
              <a:off x="4599825" y="2745675"/>
              <a:ext cx="433400" cy="389925"/>
            </a:xfrm>
            <a:custGeom>
              <a:avLst/>
              <a:gdLst/>
              <a:ahLst/>
              <a:cxnLst/>
              <a:rect l="l" t="t" r="r" b="b"/>
              <a:pathLst>
                <a:path w="17336" h="15597" extrusionOk="0">
                  <a:moveTo>
                    <a:pt x="5242" y="1"/>
                  </a:moveTo>
                  <a:cubicBezTo>
                    <a:pt x="5205" y="1"/>
                    <a:pt x="5169" y="4"/>
                    <a:pt x="5132" y="11"/>
                  </a:cubicBezTo>
                  <a:cubicBezTo>
                    <a:pt x="4822" y="83"/>
                    <a:pt x="4632" y="380"/>
                    <a:pt x="4703" y="678"/>
                  </a:cubicBezTo>
                  <a:cubicBezTo>
                    <a:pt x="4846" y="1345"/>
                    <a:pt x="4858" y="1893"/>
                    <a:pt x="4727" y="2357"/>
                  </a:cubicBezTo>
                  <a:cubicBezTo>
                    <a:pt x="4715" y="2416"/>
                    <a:pt x="4691" y="2476"/>
                    <a:pt x="4667" y="2536"/>
                  </a:cubicBezTo>
                  <a:cubicBezTo>
                    <a:pt x="4536" y="2595"/>
                    <a:pt x="4429" y="2714"/>
                    <a:pt x="4370" y="2869"/>
                  </a:cubicBezTo>
                  <a:cubicBezTo>
                    <a:pt x="4346" y="2940"/>
                    <a:pt x="4346" y="3012"/>
                    <a:pt x="4346" y="3071"/>
                  </a:cubicBezTo>
                  <a:cubicBezTo>
                    <a:pt x="4203" y="3238"/>
                    <a:pt x="4036" y="3369"/>
                    <a:pt x="3846" y="3452"/>
                  </a:cubicBezTo>
                  <a:cubicBezTo>
                    <a:pt x="3691" y="3512"/>
                    <a:pt x="3501" y="3548"/>
                    <a:pt x="3298" y="3583"/>
                  </a:cubicBezTo>
                  <a:cubicBezTo>
                    <a:pt x="3167" y="3607"/>
                    <a:pt x="3036" y="3631"/>
                    <a:pt x="2905" y="3667"/>
                  </a:cubicBezTo>
                  <a:cubicBezTo>
                    <a:pt x="1381" y="4048"/>
                    <a:pt x="179" y="5464"/>
                    <a:pt x="24" y="7024"/>
                  </a:cubicBezTo>
                  <a:cubicBezTo>
                    <a:pt x="0" y="7334"/>
                    <a:pt x="226" y="7608"/>
                    <a:pt x="536" y="7631"/>
                  </a:cubicBezTo>
                  <a:lnTo>
                    <a:pt x="584" y="7631"/>
                  </a:lnTo>
                  <a:cubicBezTo>
                    <a:pt x="869" y="7631"/>
                    <a:pt x="1119" y="7417"/>
                    <a:pt x="1143" y="7131"/>
                  </a:cubicBezTo>
                  <a:cubicBezTo>
                    <a:pt x="1250" y="6024"/>
                    <a:pt x="2108" y="5024"/>
                    <a:pt x="3179" y="4762"/>
                  </a:cubicBezTo>
                  <a:cubicBezTo>
                    <a:pt x="3286" y="4738"/>
                    <a:pt x="3393" y="4714"/>
                    <a:pt x="3513" y="4691"/>
                  </a:cubicBezTo>
                  <a:cubicBezTo>
                    <a:pt x="3739" y="4643"/>
                    <a:pt x="4013" y="4595"/>
                    <a:pt x="4275" y="4488"/>
                  </a:cubicBezTo>
                  <a:cubicBezTo>
                    <a:pt x="4632" y="4345"/>
                    <a:pt x="4953" y="4107"/>
                    <a:pt x="5215" y="3798"/>
                  </a:cubicBezTo>
                  <a:cubicBezTo>
                    <a:pt x="6227" y="4357"/>
                    <a:pt x="7001" y="5548"/>
                    <a:pt x="7227" y="6977"/>
                  </a:cubicBezTo>
                  <a:cubicBezTo>
                    <a:pt x="7489" y="8560"/>
                    <a:pt x="7156" y="10191"/>
                    <a:pt x="6834" y="11775"/>
                  </a:cubicBezTo>
                  <a:lnTo>
                    <a:pt x="6191" y="14930"/>
                  </a:lnTo>
                  <a:cubicBezTo>
                    <a:pt x="6132" y="15228"/>
                    <a:pt x="6334" y="15525"/>
                    <a:pt x="6632" y="15585"/>
                  </a:cubicBezTo>
                  <a:cubicBezTo>
                    <a:pt x="6668" y="15597"/>
                    <a:pt x="6703" y="15597"/>
                    <a:pt x="6751" y="15597"/>
                  </a:cubicBezTo>
                  <a:cubicBezTo>
                    <a:pt x="7013" y="15597"/>
                    <a:pt x="7239" y="15418"/>
                    <a:pt x="7299" y="15144"/>
                  </a:cubicBezTo>
                  <a:lnTo>
                    <a:pt x="7942" y="12001"/>
                  </a:lnTo>
                  <a:cubicBezTo>
                    <a:pt x="8263" y="10406"/>
                    <a:pt x="8632" y="8584"/>
                    <a:pt x="8346" y="6798"/>
                  </a:cubicBezTo>
                  <a:cubicBezTo>
                    <a:pt x="8239" y="6143"/>
                    <a:pt x="8025" y="5524"/>
                    <a:pt x="7751" y="4964"/>
                  </a:cubicBezTo>
                  <a:cubicBezTo>
                    <a:pt x="7787" y="4012"/>
                    <a:pt x="8680" y="3143"/>
                    <a:pt x="9632" y="3131"/>
                  </a:cubicBezTo>
                  <a:cubicBezTo>
                    <a:pt x="10132" y="3131"/>
                    <a:pt x="10644" y="3309"/>
                    <a:pt x="11144" y="3488"/>
                  </a:cubicBezTo>
                  <a:lnTo>
                    <a:pt x="12871" y="4095"/>
                  </a:lnTo>
                  <a:cubicBezTo>
                    <a:pt x="13323" y="4262"/>
                    <a:pt x="13835" y="4441"/>
                    <a:pt x="14383" y="4464"/>
                  </a:cubicBezTo>
                  <a:cubicBezTo>
                    <a:pt x="14429" y="4467"/>
                    <a:pt x="14475" y="4468"/>
                    <a:pt x="14520" y="4468"/>
                  </a:cubicBezTo>
                  <a:cubicBezTo>
                    <a:pt x="15650" y="4468"/>
                    <a:pt x="16736" y="3768"/>
                    <a:pt x="17205" y="2750"/>
                  </a:cubicBezTo>
                  <a:cubicBezTo>
                    <a:pt x="17336" y="2464"/>
                    <a:pt x="17205" y="2131"/>
                    <a:pt x="16931" y="2000"/>
                  </a:cubicBezTo>
                  <a:cubicBezTo>
                    <a:pt x="16855" y="1965"/>
                    <a:pt x="16777" y="1949"/>
                    <a:pt x="16699" y="1949"/>
                  </a:cubicBezTo>
                  <a:cubicBezTo>
                    <a:pt x="16483" y="1949"/>
                    <a:pt x="16277" y="2075"/>
                    <a:pt x="16181" y="2285"/>
                  </a:cubicBezTo>
                  <a:cubicBezTo>
                    <a:pt x="15894" y="2905"/>
                    <a:pt x="15210" y="3347"/>
                    <a:pt x="14522" y="3347"/>
                  </a:cubicBezTo>
                  <a:cubicBezTo>
                    <a:pt x="14495" y="3347"/>
                    <a:pt x="14469" y="3346"/>
                    <a:pt x="14442" y="3345"/>
                  </a:cubicBezTo>
                  <a:cubicBezTo>
                    <a:pt x="14050" y="3321"/>
                    <a:pt x="13645" y="3178"/>
                    <a:pt x="13252" y="3036"/>
                  </a:cubicBezTo>
                  <a:lnTo>
                    <a:pt x="11525" y="2428"/>
                  </a:lnTo>
                  <a:cubicBezTo>
                    <a:pt x="10968" y="2231"/>
                    <a:pt x="10344" y="2011"/>
                    <a:pt x="9673" y="2011"/>
                  </a:cubicBezTo>
                  <a:cubicBezTo>
                    <a:pt x="9655" y="2011"/>
                    <a:pt x="9638" y="2011"/>
                    <a:pt x="9620" y="2012"/>
                  </a:cubicBezTo>
                  <a:cubicBezTo>
                    <a:pt x="8466" y="2024"/>
                    <a:pt x="7430" y="2750"/>
                    <a:pt x="6930" y="3762"/>
                  </a:cubicBezTo>
                  <a:cubicBezTo>
                    <a:pt x="6584" y="3369"/>
                    <a:pt x="6191" y="3059"/>
                    <a:pt x="5763" y="2809"/>
                  </a:cubicBezTo>
                  <a:cubicBezTo>
                    <a:pt x="5775" y="2762"/>
                    <a:pt x="5799" y="2714"/>
                    <a:pt x="5810" y="2655"/>
                  </a:cubicBezTo>
                  <a:cubicBezTo>
                    <a:pt x="5989" y="2012"/>
                    <a:pt x="5989" y="1285"/>
                    <a:pt x="5799" y="440"/>
                  </a:cubicBezTo>
                  <a:cubicBezTo>
                    <a:pt x="5736" y="179"/>
                    <a:pt x="5499" y="1"/>
                    <a:pt x="5242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014;p26">
              <a:extLst>
                <a:ext uri="{FF2B5EF4-FFF2-40B4-BE49-F238E27FC236}">
                  <a16:creationId xmlns:a16="http://schemas.microsoft.com/office/drawing/2014/main" id="{ADFD123D-637E-A8EF-DCC1-89909E5002B3}"/>
                </a:ext>
              </a:extLst>
            </p:cNvPr>
            <p:cNvSpPr/>
            <p:nvPr/>
          </p:nvSpPr>
          <p:spPr>
            <a:xfrm>
              <a:off x="4607550" y="2929400"/>
              <a:ext cx="137250" cy="256800"/>
            </a:xfrm>
            <a:custGeom>
              <a:avLst/>
              <a:gdLst/>
              <a:ahLst/>
              <a:cxnLst/>
              <a:rect l="l" t="t" r="r" b="b"/>
              <a:pathLst>
                <a:path w="5490" h="10272" extrusionOk="0">
                  <a:moveTo>
                    <a:pt x="4751" y="1"/>
                  </a:moveTo>
                  <a:cubicBezTo>
                    <a:pt x="4704" y="1"/>
                    <a:pt x="4656" y="7"/>
                    <a:pt x="4608" y="20"/>
                  </a:cubicBezTo>
                  <a:cubicBezTo>
                    <a:pt x="4311" y="92"/>
                    <a:pt x="4120" y="390"/>
                    <a:pt x="4192" y="699"/>
                  </a:cubicBezTo>
                  <a:cubicBezTo>
                    <a:pt x="4335" y="1271"/>
                    <a:pt x="3763" y="1878"/>
                    <a:pt x="3513" y="2116"/>
                  </a:cubicBezTo>
                  <a:cubicBezTo>
                    <a:pt x="3382" y="2235"/>
                    <a:pt x="3239" y="2354"/>
                    <a:pt x="3084" y="2485"/>
                  </a:cubicBezTo>
                  <a:cubicBezTo>
                    <a:pt x="2632" y="2878"/>
                    <a:pt x="2168" y="3271"/>
                    <a:pt x="1858" y="3854"/>
                  </a:cubicBezTo>
                  <a:cubicBezTo>
                    <a:pt x="1346" y="4819"/>
                    <a:pt x="1465" y="5854"/>
                    <a:pt x="1596" y="6855"/>
                  </a:cubicBezTo>
                  <a:cubicBezTo>
                    <a:pt x="1632" y="7200"/>
                    <a:pt x="1680" y="7533"/>
                    <a:pt x="1691" y="7855"/>
                  </a:cubicBezTo>
                  <a:cubicBezTo>
                    <a:pt x="1703" y="8331"/>
                    <a:pt x="1632" y="8688"/>
                    <a:pt x="1477" y="8914"/>
                  </a:cubicBezTo>
                  <a:cubicBezTo>
                    <a:pt x="1368" y="9051"/>
                    <a:pt x="1182" y="9146"/>
                    <a:pt x="1043" y="9146"/>
                  </a:cubicBezTo>
                  <a:cubicBezTo>
                    <a:pt x="999" y="9146"/>
                    <a:pt x="960" y="9136"/>
                    <a:pt x="929" y="9117"/>
                  </a:cubicBezTo>
                  <a:cubicBezTo>
                    <a:pt x="838" y="9058"/>
                    <a:pt x="735" y="9031"/>
                    <a:pt x="634" y="9031"/>
                  </a:cubicBezTo>
                  <a:cubicBezTo>
                    <a:pt x="447" y="9031"/>
                    <a:pt x="264" y="9125"/>
                    <a:pt x="156" y="9295"/>
                  </a:cubicBezTo>
                  <a:cubicBezTo>
                    <a:pt x="1" y="9569"/>
                    <a:pt x="72" y="9915"/>
                    <a:pt x="346" y="10069"/>
                  </a:cubicBezTo>
                  <a:cubicBezTo>
                    <a:pt x="560" y="10212"/>
                    <a:pt x="798" y="10272"/>
                    <a:pt x="1037" y="10272"/>
                  </a:cubicBezTo>
                  <a:cubicBezTo>
                    <a:pt x="1572" y="10272"/>
                    <a:pt x="2096" y="9974"/>
                    <a:pt x="2382" y="9569"/>
                  </a:cubicBezTo>
                  <a:cubicBezTo>
                    <a:pt x="2703" y="9129"/>
                    <a:pt x="2846" y="8557"/>
                    <a:pt x="2811" y="7807"/>
                  </a:cubicBezTo>
                  <a:cubicBezTo>
                    <a:pt x="2799" y="7438"/>
                    <a:pt x="2751" y="7069"/>
                    <a:pt x="2703" y="6724"/>
                  </a:cubicBezTo>
                  <a:cubicBezTo>
                    <a:pt x="2596" y="5854"/>
                    <a:pt x="2501" y="5033"/>
                    <a:pt x="2846" y="4390"/>
                  </a:cubicBezTo>
                  <a:cubicBezTo>
                    <a:pt x="3061" y="3997"/>
                    <a:pt x="3430" y="3676"/>
                    <a:pt x="3823" y="3342"/>
                  </a:cubicBezTo>
                  <a:cubicBezTo>
                    <a:pt x="3977" y="3211"/>
                    <a:pt x="4132" y="3068"/>
                    <a:pt x="4287" y="2926"/>
                  </a:cubicBezTo>
                  <a:cubicBezTo>
                    <a:pt x="5132" y="2140"/>
                    <a:pt x="5490" y="1247"/>
                    <a:pt x="5287" y="425"/>
                  </a:cubicBezTo>
                  <a:cubicBezTo>
                    <a:pt x="5227" y="175"/>
                    <a:pt x="4999" y="1"/>
                    <a:pt x="4751" y="1"/>
                  </a:cubicBez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904884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072B935E-944B-9B46-84DB-01ED95789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EB41FF86-F653-2FCC-BE7D-427CEB4BD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>
            <a:extLst>
              <a:ext uri="{FF2B5EF4-FFF2-40B4-BE49-F238E27FC236}">
                <a16:creationId xmlns:a16="http://schemas.microsoft.com/office/drawing/2014/main" id="{0D164E8A-C747-04AD-7F4A-21B9914A1983}"/>
              </a:ext>
            </a:extLst>
          </p:cNvPr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>
            <a:extLst>
              <a:ext uri="{FF2B5EF4-FFF2-40B4-BE49-F238E27FC236}">
                <a16:creationId xmlns:a16="http://schemas.microsoft.com/office/drawing/2014/main" id="{A15B2411-A850-328D-8538-32979658C03C}"/>
              </a:ext>
            </a:extLst>
          </p:cNvPr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>
              <a:extLst>
                <a:ext uri="{FF2B5EF4-FFF2-40B4-BE49-F238E27FC236}">
                  <a16:creationId xmlns:a16="http://schemas.microsoft.com/office/drawing/2014/main" id="{8016BFD0-847A-B4B5-F2B2-91E5C058952E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>
              <a:extLst>
                <a:ext uri="{FF2B5EF4-FFF2-40B4-BE49-F238E27FC236}">
                  <a16:creationId xmlns:a16="http://schemas.microsoft.com/office/drawing/2014/main" id="{FC4C4715-61EA-9E67-FF39-A52E24254E03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>
              <a:extLst>
                <a:ext uri="{FF2B5EF4-FFF2-40B4-BE49-F238E27FC236}">
                  <a16:creationId xmlns:a16="http://schemas.microsoft.com/office/drawing/2014/main" id="{3C5E2A9A-265C-F850-2C84-DF5CE47FC85D}"/>
                </a:ext>
              </a:extLst>
            </p:cNvPr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>
              <a:extLst>
                <a:ext uri="{FF2B5EF4-FFF2-40B4-BE49-F238E27FC236}">
                  <a16:creationId xmlns:a16="http://schemas.microsoft.com/office/drawing/2014/main" id="{78A1DFAC-D288-52CC-6545-6D6B1E0A687B}"/>
                </a:ext>
              </a:extLst>
            </p:cNvPr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>
              <a:extLst>
                <a:ext uri="{FF2B5EF4-FFF2-40B4-BE49-F238E27FC236}">
                  <a16:creationId xmlns:a16="http://schemas.microsoft.com/office/drawing/2014/main" id="{3BD4C9DA-50A3-1B75-658B-E5ACA841B1C9}"/>
                </a:ext>
              </a:extLst>
            </p:cNvPr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>
              <a:extLst>
                <a:ext uri="{FF2B5EF4-FFF2-40B4-BE49-F238E27FC236}">
                  <a16:creationId xmlns:a16="http://schemas.microsoft.com/office/drawing/2014/main" id="{579781B8-F86C-3681-3758-F66C779592F7}"/>
                </a:ext>
              </a:extLst>
            </p:cNvPr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>
              <a:extLst>
                <a:ext uri="{FF2B5EF4-FFF2-40B4-BE49-F238E27FC236}">
                  <a16:creationId xmlns:a16="http://schemas.microsoft.com/office/drawing/2014/main" id="{A6C56649-C9AC-4B8D-BB55-6F71CA98066D}"/>
                </a:ext>
              </a:extLst>
            </p:cNvPr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>
            <a:extLst>
              <a:ext uri="{FF2B5EF4-FFF2-40B4-BE49-F238E27FC236}">
                <a16:creationId xmlns:a16="http://schemas.microsoft.com/office/drawing/2014/main" id="{2FBB4685-DD8C-BDED-0580-D59430D5875A}"/>
              </a:ext>
            </a:extLst>
          </p:cNvPr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>
              <a:extLst>
                <a:ext uri="{FF2B5EF4-FFF2-40B4-BE49-F238E27FC236}">
                  <a16:creationId xmlns:a16="http://schemas.microsoft.com/office/drawing/2014/main" id="{60EA9CE4-3045-E92C-D159-0FC3837A3F65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>
              <a:extLst>
                <a:ext uri="{FF2B5EF4-FFF2-40B4-BE49-F238E27FC236}">
                  <a16:creationId xmlns:a16="http://schemas.microsoft.com/office/drawing/2014/main" id="{B546E43B-EBC7-BD47-9E53-36EA45991EBE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>
              <a:extLst>
                <a:ext uri="{FF2B5EF4-FFF2-40B4-BE49-F238E27FC236}">
                  <a16:creationId xmlns:a16="http://schemas.microsoft.com/office/drawing/2014/main" id="{ABE00AD0-D7C7-277F-23CF-7B5901446F45}"/>
                </a:ext>
              </a:extLst>
            </p:cNvPr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>
              <a:extLst>
                <a:ext uri="{FF2B5EF4-FFF2-40B4-BE49-F238E27FC236}">
                  <a16:creationId xmlns:a16="http://schemas.microsoft.com/office/drawing/2014/main" id="{2839EA88-F3E9-2DB2-FE87-00CDF6074AD7}"/>
                </a:ext>
              </a:extLst>
            </p:cNvPr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>
              <a:extLst>
                <a:ext uri="{FF2B5EF4-FFF2-40B4-BE49-F238E27FC236}">
                  <a16:creationId xmlns:a16="http://schemas.microsoft.com/office/drawing/2014/main" id="{CEF85721-4955-04C6-A344-E566BB4CBBF8}"/>
                </a:ext>
              </a:extLst>
            </p:cNvPr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>
              <a:extLst>
                <a:ext uri="{FF2B5EF4-FFF2-40B4-BE49-F238E27FC236}">
                  <a16:creationId xmlns:a16="http://schemas.microsoft.com/office/drawing/2014/main" id="{DD0A0CAE-74DD-37D9-0618-0A5FD91ADB41}"/>
                </a:ext>
              </a:extLst>
            </p:cNvPr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>
            <a:extLst>
              <a:ext uri="{FF2B5EF4-FFF2-40B4-BE49-F238E27FC236}">
                <a16:creationId xmlns:a16="http://schemas.microsoft.com/office/drawing/2014/main" id="{F818A1AC-BBBC-0C36-407B-3F559A8B9383}"/>
              </a:ext>
            </a:extLst>
          </p:cNvPr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>
              <a:extLst>
                <a:ext uri="{FF2B5EF4-FFF2-40B4-BE49-F238E27FC236}">
                  <a16:creationId xmlns:a16="http://schemas.microsoft.com/office/drawing/2014/main" id="{1C4B5186-A00D-A1CD-0706-55D2210C63FD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>
              <a:extLst>
                <a:ext uri="{FF2B5EF4-FFF2-40B4-BE49-F238E27FC236}">
                  <a16:creationId xmlns:a16="http://schemas.microsoft.com/office/drawing/2014/main" id="{B5F0F6D8-4B91-41A9-2F6E-39595A4A2648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>
              <a:extLst>
                <a:ext uri="{FF2B5EF4-FFF2-40B4-BE49-F238E27FC236}">
                  <a16:creationId xmlns:a16="http://schemas.microsoft.com/office/drawing/2014/main" id="{F655029A-D2A4-6CF2-E450-BB8A63B493F6}"/>
                </a:ext>
              </a:extLst>
            </p:cNvPr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>
              <a:extLst>
                <a:ext uri="{FF2B5EF4-FFF2-40B4-BE49-F238E27FC236}">
                  <a16:creationId xmlns:a16="http://schemas.microsoft.com/office/drawing/2014/main" id="{0CDBF6CF-779A-F533-D474-ADA736E50EAE}"/>
                </a:ext>
              </a:extLst>
            </p:cNvPr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>
              <a:extLst>
                <a:ext uri="{FF2B5EF4-FFF2-40B4-BE49-F238E27FC236}">
                  <a16:creationId xmlns:a16="http://schemas.microsoft.com/office/drawing/2014/main" id="{4868A0B7-E19E-6E3C-CAB5-67D5B4BDA235}"/>
                </a:ext>
              </a:extLst>
            </p:cNvPr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>
              <a:extLst>
                <a:ext uri="{FF2B5EF4-FFF2-40B4-BE49-F238E27FC236}">
                  <a16:creationId xmlns:a16="http://schemas.microsoft.com/office/drawing/2014/main" id="{EAFE22AC-AE4C-65E5-D656-212D31CE1472}"/>
                </a:ext>
              </a:extLst>
            </p:cNvPr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>
            <a:extLst>
              <a:ext uri="{FF2B5EF4-FFF2-40B4-BE49-F238E27FC236}">
                <a16:creationId xmlns:a16="http://schemas.microsoft.com/office/drawing/2014/main" id="{4DBAFFA3-D696-711F-212E-442507EAC5E6}"/>
              </a:ext>
            </a:extLst>
          </p:cNvPr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>
              <a:extLst>
                <a:ext uri="{FF2B5EF4-FFF2-40B4-BE49-F238E27FC236}">
                  <a16:creationId xmlns:a16="http://schemas.microsoft.com/office/drawing/2014/main" id="{2419BDC9-5636-A237-716B-32DD2B37C01D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>
              <a:extLst>
                <a:ext uri="{FF2B5EF4-FFF2-40B4-BE49-F238E27FC236}">
                  <a16:creationId xmlns:a16="http://schemas.microsoft.com/office/drawing/2014/main" id="{F638747A-18D6-0414-6DAD-C2B41D1D732A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>
              <a:extLst>
                <a:ext uri="{FF2B5EF4-FFF2-40B4-BE49-F238E27FC236}">
                  <a16:creationId xmlns:a16="http://schemas.microsoft.com/office/drawing/2014/main" id="{F2C3BF0E-70CA-3BFB-D3A3-FF43205711AA}"/>
                </a:ext>
              </a:extLst>
            </p:cNvPr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>
              <a:extLst>
                <a:ext uri="{FF2B5EF4-FFF2-40B4-BE49-F238E27FC236}">
                  <a16:creationId xmlns:a16="http://schemas.microsoft.com/office/drawing/2014/main" id="{6B749DAC-3100-CF07-A80F-2BA68DE87DB9}"/>
                </a:ext>
              </a:extLst>
            </p:cNvPr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50F9398C-E8F2-8009-165D-32B75E24866D}"/>
                </a:ext>
              </a:extLst>
            </p:cNvPr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319867FC-B53A-F72E-1218-6B82CCEF0F3B}"/>
                </a:ext>
              </a:extLst>
            </p:cNvPr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>
              <a:extLst>
                <a:ext uri="{FF2B5EF4-FFF2-40B4-BE49-F238E27FC236}">
                  <a16:creationId xmlns:a16="http://schemas.microsoft.com/office/drawing/2014/main" id="{BA66FEE0-BE75-E2F9-456B-AD87557A965B}"/>
                </a:ext>
              </a:extLst>
            </p:cNvPr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>
              <a:extLst>
                <a:ext uri="{FF2B5EF4-FFF2-40B4-BE49-F238E27FC236}">
                  <a16:creationId xmlns:a16="http://schemas.microsoft.com/office/drawing/2014/main" id="{1D7520FD-FDBC-8433-5E10-54617BD860A0}"/>
                </a:ext>
              </a:extLst>
            </p:cNvPr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>
            <a:extLst>
              <a:ext uri="{FF2B5EF4-FFF2-40B4-BE49-F238E27FC236}">
                <a16:creationId xmlns:a16="http://schemas.microsoft.com/office/drawing/2014/main" id="{896D3F05-EB46-2396-66F1-F67CAC1831E2}"/>
              </a:ext>
            </a:extLst>
          </p:cNvPr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A7FD95C2-1882-5BC5-8334-C4FE7DC95CD7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3C3D78BF-46F3-DDB5-0225-A739B12869B8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DCDBF06D-0AFD-70E1-6607-6E44561D0F97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>
              <a:extLst>
                <a:ext uri="{FF2B5EF4-FFF2-40B4-BE49-F238E27FC236}">
                  <a16:creationId xmlns:a16="http://schemas.microsoft.com/office/drawing/2014/main" id="{6983DFCD-FB60-7ADC-E549-2154F3707A46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>
              <a:extLst>
                <a:ext uri="{FF2B5EF4-FFF2-40B4-BE49-F238E27FC236}">
                  <a16:creationId xmlns:a16="http://schemas.microsoft.com/office/drawing/2014/main" id="{EE619033-C164-BE55-06DF-FD903DFDFDCC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>
              <a:extLst>
                <a:ext uri="{FF2B5EF4-FFF2-40B4-BE49-F238E27FC236}">
                  <a16:creationId xmlns:a16="http://schemas.microsoft.com/office/drawing/2014/main" id="{7C56D6B5-23DC-687A-2FD1-B5C64294100D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16773F74-5037-107D-0D05-B569FB306AD2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A2753FF3-A281-C12A-0F28-FD0A662D9CD4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>
            <a:extLst>
              <a:ext uri="{FF2B5EF4-FFF2-40B4-BE49-F238E27FC236}">
                <a16:creationId xmlns:a16="http://schemas.microsoft.com/office/drawing/2014/main" id="{C1A2DAFE-3830-149E-5F4F-A9E5E8ECA404}"/>
              </a:ext>
            </a:extLst>
          </p:cNvPr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>
            <a:extLst>
              <a:ext uri="{FF2B5EF4-FFF2-40B4-BE49-F238E27FC236}">
                <a16:creationId xmlns:a16="http://schemas.microsoft.com/office/drawing/2014/main" id="{F978C728-E797-2DC4-378A-B11458E2782F}"/>
              </a:ext>
            </a:extLst>
          </p:cNvPr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0" name="Google Shape;360;p23">
            <a:extLst>
              <a:ext uri="{FF2B5EF4-FFF2-40B4-BE49-F238E27FC236}">
                <a16:creationId xmlns:a16="http://schemas.microsoft.com/office/drawing/2014/main" id="{BFF72BEF-AEBB-4792-B192-CCC0AE7DADAD}"/>
              </a:ext>
            </a:extLst>
          </p:cNvPr>
          <p:cNvSpPr/>
          <p:nvPr/>
        </p:nvSpPr>
        <p:spPr>
          <a:xfrm flipH="1">
            <a:off x="8662043" y="2219439"/>
            <a:ext cx="3306436" cy="1657059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id="{DFCC36CC-9CAA-29DB-4B65-FD803B1586C2}"/>
              </a:ext>
            </a:extLst>
          </p:cNvPr>
          <p:cNvSpPr/>
          <p:nvPr/>
        </p:nvSpPr>
        <p:spPr>
          <a:xfrm>
            <a:off x="232705" y="4378217"/>
            <a:ext cx="3438074" cy="208061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23">
            <a:extLst>
              <a:ext uri="{FF2B5EF4-FFF2-40B4-BE49-F238E27FC236}">
                <a16:creationId xmlns:a16="http://schemas.microsoft.com/office/drawing/2014/main" id="{5BDB19DE-943A-6178-362E-0A6F12049FBE}"/>
              </a:ext>
            </a:extLst>
          </p:cNvPr>
          <p:cNvSpPr/>
          <p:nvPr/>
        </p:nvSpPr>
        <p:spPr>
          <a:xfrm>
            <a:off x="223520" y="2219439"/>
            <a:ext cx="3447259" cy="1824241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>
            <a:extLst>
              <a:ext uri="{FF2B5EF4-FFF2-40B4-BE49-F238E27FC236}">
                <a16:creationId xmlns:a16="http://schemas.microsoft.com/office/drawing/2014/main" id="{76BFFF13-B6F6-94E7-DB45-F8D00FE336AE}"/>
              </a:ext>
            </a:extLst>
          </p:cNvPr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23">
            <a:extLst>
              <a:ext uri="{FF2B5EF4-FFF2-40B4-BE49-F238E27FC236}">
                <a16:creationId xmlns:a16="http://schemas.microsoft.com/office/drawing/2014/main" id="{A7A26317-A71A-187F-DE6F-9CF5453D0AAB}"/>
              </a:ext>
            </a:extLst>
          </p:cNvPr>
          <p:cNvSpPr txBox="1"/>
          <p:nvPr/>
        </p:nvSpPr>
        <p:spPr>
          <a:xfrm>
            <a:off x="232705" y="2237717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تُساعد مؤشرات الأداء الرئيسية في </a:t>
            </a:r>
            <a:r>
              <a:rPr lang="ar-JO" u="sng" dirty="0">
                <a:cs typeface="+mj-cs"/>
              </a:rPr>
              <a:t>قياس فعالية</a:t>
            </a:r>
            <a:r>
              <a:rPr lang="ar-JO" dirty="0">
                <a:cs typeface="+mj-cs"/>
              </a:rPr>
              <a:t> مبادرات إدارة المعرفة</a:t>
            </a:r>
            <a:r>
              <a:rPr lang="en-US" dirty="0">
                <a:cs typeface="+mj-cs"/>
              </a:rPr>
              <a:t> </a:t>
            </a:r>
            <a:r>
              <a:rPr lang="ar-JO" dirty="0">
                <a:cs typeface="+mj-cs"/>
              </a:rPr>
              <a:t>من خلال تتبع مدى كفاءة إنشاء المعرفة، ومشاركتها، وتطبيقها، والاحتفاظ بها لتحقيق أهداف المؤسسة.</a:t>
            </a:r>
            <a:endParaRPr dirty="0">
              <a:solidFill>
                <a:schemeClr val="lt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366" name="Google Shape;366;p23">
            <a:extLst>
              <a:ext uri="{FF2B5EF4-FFF2-40B4-BE49-F238E27FC236}">
                <a16:creationId xmlns:a16="http://schemas.microsoft.com/office/drawing/2014/main" id="{99C04267-B4C7-563E-64CB-4B6CB9521CEB}"/>
              </a:ext>
            </a:extLst>
          </p:cNvPr>
          <p:cNvSpPr txBox="1"/>
          <p:nvPr/>
        </p:nvSpPr>
        <p:spPr>
          <a:xfrm>
            <a:off x="8604108" y="2417267"/>
            <a:ext cx="3140851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u="sng" dirty="0">
                <a:cs typeface="+mj-cs"/>
              </a:rPr>
              <a:t>إنشاء</a:t>
            </a:r>
            <a:r>
              <a:rPr lang="ar-JO" dirty="0">
                <a:cs typeface="+mj-cs"/>
              </a:rPr>
              <a:t> المعرفة، و</a:t>
            </a:r>
            <a:r>
              <a:rPr lang="ar-JO" u="sng" dirty="0">
                <a:cs typeface="+mj-cs"/>
              </a:rPr>
              <a:t>تخزينها</a:t>
            </a:r>
            <a:r>
              <a:rPr lang="ar-JO" dirty="0">
                <a:cs typeface="+mj-cs"/>
              </a:rPr>
              <a:t>،</a:t>
            </a:r>
            <a:r>
              <a:rPr lang="ar-JO" dirty="0"/>
              <a:t> ، </a:t>
            </a:r>
            <a:r>
              <a:rPr lang="ar-JO" u="sng" dirty="0">
                <a:cs typeface="+mj-cs"/>
              </a:rPr>
              <a:t>ومشاركتها  وتطبيقه</a:t>
            </a:r>
            <a:r>
              <a:rPr lang="ar-JO" dirty="0">
                <a:cs typeface="+mj-cs"/>
              </a:rPr>
              <a:t>ا وذلك لضمان تدفق المعرفة بشكل فعال داخل المؤسسة.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7" name="Google Shape;367;p23">
            <a:extLst>
              <a:ext uri="{FF2B5EF4-FFF2-40B4-BE49-F238E27FC236}">
                <a16:creationId xmlns:a16="http://schemas.microsoft.com/office/drawing/2014/main" id="{7DC2FEFC-7643-7DF8-4F9E-55A9C1F8FBC5}"/>
              </a:ext>
            </a:extLst>
          </p:cNvPr>
          <p:cNvSpPr txBox="1"/>
          <p:nvPr/>
        </p:nvSpPr>
        <p:spPr>
          <a:xfrm>
            <a:off x="232705" y="4613428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توفر المعرفة الصحيحة في </a:t>
            </a:r>
            <a:r>
              <a:rPr lang="ar-JO" u="sng" dirty="0">
                <a:cs typeface="+mj-cs"/>
              </a:rPr>
              <a:t>الوقت المناسب</a:t>
            </a:r>
            <a:r>
              <a:rPr lang="ar-JO" dirty="0">
                <a:cs typeface="+mj-cs"/>
              </a:rPr>
              <a:t>، في </a:t>
            </a:r>
            <a:r>
              <a:rPr lang="ar-JO" u="sng" dirty="0">
                <a:cs typeface="+mj-cs"/>
              </a:rPr>
              <a:t>المكان المناسب</a:t>
            </a:r>
            <a:r>
              <a:rPr lang="ar-JO" dirty="0">
                <a:cs typeface="+mj-cs"/>
              </a:rPr>
              <a:t>، </a:t>
            </a:r>
            <a:r>
              <a:rPr lang="ar-JO" u="sng" dirty="0">
                <a:cs typeface="+mj-cs"/>
              </a:rPr>
              <a:t>وبالصيغة المناسبة </a:t>
            </a:r>
            <a:r>
              <a:rPr lang="ar-JO" dirty="0">
                <a:cs typeface="+mj-cs"/>
              </a:rPr>
              <a:t>من خلال جمع المعلومات وتنظيمها وتقديمها بشكل منهجي لدعم اتخاذ القرار بشكل فعال وفي الوقت المناسب.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8" name="Google Shape;368;p23">
            <a:extLst>
              <a:ext uri="{FF2B5EF4-FFF2-40B4-BE49-F238E27FC236}">
                <a16:creationId xmlns:a16="http://schemas.microsoft.com/office/drawing/2014/main" id="{D6DA6255-E65A-B44A-86E7-D9F1D498E297}"/>
              </a:ext>
            </a:extLst>
          </p:cNvPr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>
            <a:extLst>
              <a:ext uri="{FF2B5EF4-FFF2-40B4-BE49-F238E27FC236}">
                <a16:creationId xmlns:a16="http://schemas.microsoft.com/office/drawing/2014/main" id="{CC26D03F-0BA1-CEA5-4B71-DE58F3F0AC05}"/>
              </a:ext>
            </a:extLst>
          </p:cNvPr>
          <p:cNvSpPr txBox="1"/>
          <p:nvPr/>
        </p:nvSpPr>
        <p:spPr>
          <a:xfrm>
            <a:off x="5220528" y="2290694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الاطار التنظيمي والحوكمة</a:t>
            </a:r>
          </a:p>
          <a:p>
            <a:pPr algn="ctr">
              <a:lnSpc>
                <a:spcPct val="115000"/>
              </a:lnSpc>
            </a:pP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>
            <a:extLst>
              <a:ext uri="{FF2B5EF4-FFF2-40B4-BE49-F238E27FC236}">
                <a16:creationId xmlns:a16="http://schemas.microsoft.com/office/drawing/2014/main" id="{0027ED8C-BB5C-5B0D-694F-B024F78D4F17}"/>
              </a:ext>
            </a:extLst>
          </p:cNvPr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المعرفة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>
            <a:extLst>
              <a:ext uri="{FF2B5EF4-FFF2-40B4-BE49-F238E27FC236}">
                <a16:creationId xmlns:a16="http://schemas.microsoft.com/office/drawing/2014/main" id="{67483373-1A89-C810-BDF9-262E4BB40ECF}"/>
              </a:ext>
            </a:extLst>
          </p:cNvPr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>
            <a:extLst>
              <a:ext uri="{FF2B5EF4-FFF2-40B4-BE49-F238E27FC236}">
                <a16:creationId xmlns:a16="http://schemas.microsoft.com/office/drawing/2014/main" id="{D84E3FA5-5065-7B00-BD66-604CF7435470}"/>
              </a:ext>
            </a:extLst>
          </p:cNvPr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>
            <a:extLst>
              <a:ext uri="{FF2B5EF4-FFF2-40B4-BE49-F238E27FC236}">
                <a16:creationId xmlns:a16="http://schemas.microsoft.com/office/drawing/2014/main" id="{CEF244D9-8E5B-C10E-2DC5-368F338545F1}"/>
              </a:ext>
            </a:extLst>
          </p:cNvPr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65905-3D64-AC30-67C5-BEE4182B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395131001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E1D78-617D-B0E8-4D1C-AFFA015C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355F23-6E97-64C1-8FAD-8D288DC74E08}"/>
              </a:ext>
            </a:extLst>
          </p:cNvPr>
          <p:cNvSpPr txBox="1">
            <a:spLocks/>
          </p:cNvSpPr>
          <p:nvPr/>
        </p:nvSpPr>
        <p:spPr>
          <a:xfrm>
            <a:off x="1842008" y="-7416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JO"/>
              <a:t>التنقل بين المعرفة الصريحة والضمنية</a:t>
            </a:r>
            <a:endParaRPr lang="en-US" dirty="0"/>
          </a:p>
        </p:txBody>
      </p:sp>
      <p:pic>
        <p:nvPicPr>
          <p:cNvPr id="5" name="Picture 2" descr="The Advent of the New Architectural Profession through BIM">
            <a:extLst>
              <a:ext uri="{FF2B5EF4-FFF2-40B4-BE49-F238E27FC236}">
                <a16:creationId xmlns:a16="http://schemas.microsoft.com/office/drawing/2014/main" id="{0BC91DDD-8BBB-2019-68D0-6DD14C2D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34" y="1535176"/>
            <a:ext cx="5997014" cy="47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051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24776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ar-JO" dirty="0"/>
              <a:t>تأمل</a:t>
            </a:r>
            <a:endParaRPr dirty="0"/>
          </a:p>
        </p:txBody>
      </p:sp>
      <p:grpSp>
        <p:nvGrpSpPr>
          <p:cNvPr id="776" name="Google Shape;776;p25"/>
          <p:cNvGrpSpPr/>
          <p:nvPr/>
        </p:nvGrpSpPr>
        <p:grpSpPr>
          <a:xfrm>
            <a:off x="3922281" y="1143107"/>
            <a:ext cx="1065943" cy="1164592"/>
            <a:chOff x="3045185" y="857330"/>
            <a:chExt cx="799457" cy="873444"/>
          </a:xfrm>
        </p:grpSpPr>
        <p:sp>
          <p:nvSpPr>
            <p:cNvPr id="777" name="Google Shape;777;p25"/>
            <p:cNvSpPr/>
            <p:nvPr/>
          </p:nvSpPr>
          <p:spPr>
            <a:xfrm>
              <a:off x="3045185" y="857330"/>
              <a:ext cx="799457" cy="873444"/>
            </a:xfrm>
            <a:custGeom>
              <a:avLst/>
              <a:gdLst/>
              <a:ahLst/>
              <a:cxnLst/>
              <a:rect l="l" t="t" r="r" b="b"/>
              <a:pathLst>
                <a:path w="39494" h="43149" extrusionOk="0">
                  <a:moveTo>
                    <a:pt x="20539" y="21172"/>
                  </a:moveTo>
                  <a:cubicBezTo>
                    <a:pt x="20872" y="22280"/>
                    <a:pt x="21087" y="23411"/>
                    <a:pt x="21027" y="24566"/>
                  </a:cubicBezTo>
                  <a:cubicBezTo>
                    <a:pt x="21012" y="24980"/>
                    <a:pt x="21021" y="25351"/>
                    <a:pt x="20921" y="25351"/>
                  </a:cubicBezTo>
                  <a:cubicBezTo>
                    <a:pt x="20863" y="25351"/>
                    <a:pt x="20768" y="25226"/>
                    <a:pt x="20610" y="24911"/>
                  </a:cubicBezTo>
                  <a:cubicBezTo>
                    <a:pt x="20372" y="24459"/>
                    <a:pt x="20313" y="23828"/>
                    <a:pt x="20289" y="23316"/>
                  </a:cubicBezTo>
                  <a:cubicBezTo>
                    <a:pt x="20253" y="22601"/>
                    <a:pt x="20372" y="21875"/>
                    <a:pt x="20539" y="21172"/>
                  </a:cubicBezTo>
                  <a:close/>
                  <a:moveTo>
                    <a:pt x="22989" y="16860"/>
                  </a:moveTo>
                  <a:cubicBezTo>
                    <a:pt x="23228" y="16860"/>
                    <a:pt x="23485" y="16946"/>
                    <a:pt x="23754" y="17148"/>
                  </a:cubicBezTo>
                  <a:cubicBezTo>
                    <a:pt x="24170" y="17458"/>
                    <a:pt x="24218" y="18601"/>
                    <a:pt x="24266" y="19077"/>
                  </a:cubicBezTo>
                  <a:cubicBezTo>
                    <a:pt x="24730" y="23851"/>
                    <a:pt x="24408" y="28852"/>
                    <a:pt x="23980" y="33626"/>
                  </a:cubicBezTo>
                  <a:cubicBezTo>
                    <a:pt x="23777" y="33650"/>
                    <a:pt x="23587" y="33686"/>
                    <a:pt x="23420" y="33722"/>
                  </a:cubicBezTo>
                  <a:cubicBezTo>
                    <a:pt x="23373" y="33733"/>
                    <a:pt x="23337" y="33745"/>
                    <a:pt x="23301" y="33757"/>
                  </a:cubicBezTo>
                  <a:cubicBezTo>
                    <a:pt x="21182" y="29781"/>
                    <a:pt x="18527" y="25744"/>
                    <a:pt x="17158" y="21458"/>
                  </a:cubicBezTo>
                  <a:cubicBezTo>
                    <a:pt x="16860" y="20518"/>
                    <a:pt x="16657" y="19565"/>
                    <a:pt x="16646" y="18577"/>
                  </a:cubicBezTo>
                  <a:cubicBezTo>
                    <a:pt x="16646" y="18565"/>
                    <a:pt x="16646" y="18553"/>
                    <a:pt x="16657" y="18529"/>
                  </a:cubicBezTo>
                  <a:cubicBezTo>
                    <a:pt x="16853" y="17978"/>
                    <a:pt x="17600" y="17094"/>
                    <a:pt x="18313" y="17094"/>
                  </a:cubicBezTo>
                  <a:cubicBezTo>
                    <a:pt x="18554" y="17094"/>
                    <a:pt x="18792" y="17196"/>
                    <a:pt x="19003" y="17446"/>
                  </a:cubicBezTo>
                  <a:cubicBezTo>
                    <a:pt x="19027" y="17493"/>
                    <a:pt x="19074" y="17505"/>
                    <a:pt x="19110" y="17505"/>
                  </a:cubicBezTo>
                  <a:cubicBezTo>
                    <a:pt x="19277" y="17886"/>
                    <a:pt x="19408" y="18315"/>
                    <a:pt x="19515" y="18541"/>
                  </a:cubicBezTo>
                  <a:cubicBezTo>
                    <a:pt x="19646" y="18827"/>
                    <a:pt x="19765" y="19125"/>
                    <a:pt x="19896" y="19422"/>
                  </a:cubicBezTo>
                  <a:cubicBezTo>
                    <a:pt x="18978" y="22557"/>
                    <a:pt x="19207" y="26544"/>
                    <a:pt x="21119" y="26544"/>
                  </a:cubicBezTo>
                  <a:cubicBezTo>
                    <a:pt x="21240" y="26544"/>
                    <a:pt x="21368" y="26528"/>
                    <a:pt x="21503" y="26495"/>
                  </a:cubicBezTo>
                  <a:cubicBezTo>
                    <a:pt x="21670" y="26459"/>
                    <a:pt x="21789" y="26268"/>
                    <a:pt x="21825" y="26114"/>
                  </a:cubicBezTo>
                  <a:cubicBezTo>
                    <a:pt x="22289" y="23851"/>
                    <a:pt x="21825" y="21637"/>
                    <a:pt x="21003" y="19541"/>
                  </a:cubicBezTo>
                  <a:cubicBezTo>
                    <a:pt x="21182" y="18982"/>
                    <a:pt x="21384" y="18434"/>
                    <a:pt x="21646" y="17922"/>
                  </a:cubicBezTo>
                  <a:cubicBezTo>
                    <a:pt x="21941" y="17358"/>
                    <a:pt x="22414" y="16860"/>
                    <a:pt x="22989" y="16860"/>
                  </a:cubicBezTo>
                  <a:close/>
                  <a:moveTo>
                    <a:pt x="19046" y="1005"/>
                  </a:moveTo>
                  <a:cubicBezTo>
                    <a:pt x="20036" y="1005"/>
                    <a:pt x="21036" y="1069"/>
                    <a:pt x="22039" y="1170"/>
                  </a:cubicBezTo>
                  <a:cubicBezTo>
                    <a:pt x="25599" y="1527"/>
                    <a:pt x="29409" y="2027"/>
                    <a:pt x="32517" y="3932"/>
                  </a:cubicBezTo>
                  <a:cubicBezTo>
                    <a:pt x="39494" y="8230"/>
                    <a:pt x="38422" y="17922"/>
                    <a:pt x="32445" y="22554"/>
                  </a:cubicBezTo>
                  <a:cubicBezTo>
                    <a:pt x="30100" y="24375"/>
                    <a:pt x="26611" y="25983"/>
                    <a:pt x="26563" y="29423"/>
                  </a:cubicBezTo>
                  <a:cubicBezTo>
                    <a:pt x="26540" y="30424"/>
                    <a:pt x="27159" y="31436"/>
                    <a:pt x="26718" y="32388"/>
                  </a:cubicBezTo>
                  <a:cubicBezTo>
                    <a:pt x="26432" y="33007"/>
                    <a:pt x="25730" y="33281"/>
                    <a:pt x="24980" y="33448"/>
                  </a:cubicBezTo>
                  <a:cubicBezTo>
                    <a:pt x="25301" y="29662"/>
                    <a:pt x="25444" y="25875"/>
                    <a:pt x="25361" y="22077"/>
                  </a:cubicBezTo>
                  <a:cubicBezTo>
                    <a:pt x="25327" y="20509"/>
                    <a:pt x="25683" y="15709"/>
                    <a:pt x="23087" y="15709"/>
                  </a:cubicBezTo>
                  <a:cubicBezTo>
                    <a:pt x="22963" y="15709"/>
                    <a:pt x="22832" y="15720"/>
                    <a:pt x="22694" y="15743"/>
                  </a:cubicBezTo>
                  <a:cubicBezTo>
                    <a:pt x="21741" y="15898"/>
                    <a:pt x="20956" y="16839"/>
                    <a:pt x="20384" y="18089"/>
                  </a:cubicBezTo>
                  <a:cubicBezTo>
                    <a:pt x="20336" y="17982"/>
                    <a:pt x="20277" y="17862"/>
                    <a:pt x="20229" y="17755"/>
                  </a:cubicBezTo>
                  <a:cubicBezTo>
                    <a:pt x="19753" y="16767"/>
                    <a:pt x="19122" y="15434"/>
                    <a:pt x="17908" y="15231"/>
                  </a:cubicBezTo>
                  <a:cubicBezTo>
                    <a:pt x="17819" y="15217"/>
                    <a:pt x="17733" y="15211"/>
                    <a:pt x="17648" y="15211"/>
                  </a:cubicBezTo>
                  <a:cubicBezTo>
                    <a:pt x="16867" y="15211"/>
                    <a:pt x="16256" y="15783"/>
                    <a:pt x="15955" y="16481"/>
                  </a:cubicBezTo>
                  <a:cubicBezTo>
                    <a:pt x="14895" y="18910"/>
                    <a:pt x="16241" y="22173"/>
                    <a:pt x="17277" y="24351"/>
                  </a:cubicBezTo>
                  <a:cubicBezTo>
                    <a:pt x="18824" y="27602"/>
                    <a:pt x="20598" y="30769"/>
                    <a:pt x="22289" y="33948"/>
                  </a:cubicBezTo>
                  <a:cubicBezTo>
                    <a:pt x="22191" y="33959"/>
                    <a:pt x="22096" y="33966"/>
                    <a:pt x="22004" y="33966"/>
                  </a:cubicBezTo>
                  <a:cubicBezTo>
                    <a:pt x="21433" y="33966"/>
                    <a:pt x="20997" y="33711"/>
                    <a:pt x="20658" y="32829"/>
                  </a:cubicBezTo>
                  <a:cubicBezTo>
                    <a:pt x="20253" y="31769"/>
                    <a:pt x="19860" y="30721"/>
                    <a:pt x="19467" y="29662"/>
                  </a:cubicBezTo>
                  <a:cubicBezTo>
                    <a:pt x="19408" y="29531"/>
                    <a:pt x="19324" y="29447"/>
                    <a:pt x="19217" y="29400"/>
                  </a:cubicBezTo>
                  <a:cubicBezTo>
                    <a:pt x="19156" y="29169"/>
                    <a:pt x="18940" y="28988"/>
                    <a:pt x="18722" y="28988"/>
                  </a:cubicBezTo>
                  <a:cubicBezTo>
                    <a:pt x="18602" y="28988"/>
                    <a:pt x="18481" y="29043"/>
                    <a:pt x="18384" y="29173"/>
                  </a:cubicBezTo>
                  <a:cubicBezTo>
                    <a:pt x="17841" y="29902"/>
                    <a:pt x="16662" y="30113"/>
                    <a:pt x="15470" y="30113"/>
                  </a:cubicBezTo>
                  <a:cubicBezTo>
                    <a:pt x="14442" y="30113"/>
                    <a:pt x="13403" y="29956"/>
                    <a:pt x="12752" y="29840"/>
                  </a:cubicBezTo>
                  <a:cubicBezTo>
                    <a:pt x="10990" y="29519"/>
                    <a:pt x="9276" y="28840"/>
                    <a:pt x="7787" y="27852"/>
                  </a:cubicBezTo>
                  <a:cubicBezTo>
                    <a:pt x="5013" y="25994"/>
                    <a:pt x="3108" y="23077"/>
                    <a:pt x="2453" y="19815"/>
                  </a:cubicBezTo>
                  <a:cubicBezTo>
                    <a:pt x="1096" y="13040"/>
                    <a:pt x="5799" y="6159"/>
                    <a:pt x="11502" y="2837"/>
                  </a:cubicBezTo>
                  <a:cubicBezTo>
                    <a:pt x="13863" y="1453"/>
                    <a:pt x="16419" y="1005"/>
                    <a:pt x="19046" y="1005"/>
                  </a:cubicBezTo>
                  <a:close/>
                  <a:moveTo>
                    <a:pt x="27361" y="33412"/>
                  </a:moveTo>
                  <a:lnTo>
                    <a:pt x="27361" y="33412"/>
                  </a:lnTo>
                  <a:cubicBezTo>
                    <a:pt x="27909" y="34341"/>
                    <a:pt x="27552" y="35496"/>
                    <a:pt x="26444" y="35912"/>
                  </a:cubicBezTo>
                  <a:cubicBezTo>
                    <a:pt x="26095" y="36040"/>
                    <a:pt x="26235" y="36544"/>
                    <a:pt x="26548" y="36544"/>
                  </a:cubicBezTo>
                  <a:cubicBezTo>
                    <a:pt x="26586" y="36544"/>
                    <a:pt x="26627" y="36537"/>
                    <a:pt x="26671" y="36520"/>
                  </a:cubicBezTo>
                  <a:cubicBezTo>
                    <a:pt x="27052" y="36389"/>
                    <a:pt x="27373" y="36162"/>
                    <a:pt x="27623" y="35900"/>
                  </a:cubicBezTo>
                  <a:lnTo>
                    <a:pt x="27623" y="35900"/>
                  </a:lnTo>
                  <a:cubicBezTo>
                    <a:pt x="28254" y="36912"/>
                    <a:pt x="27302" y="38329"/>
                    <a:pt x="26182" y="38520"/>
                  </a:cubicBezTo>
                  <a:cubicBezTo>
                    <a:pt x="25790" y="38587"/>
                    <a:pt x="25820" y="39182"/>
                    <a:pt x="26172" y="39182"/>
                  </a:cubicBezTo>
                  <a:cubicBezTo>
                    <a:pt x="26194" y="39182"/>
                    <a:pt x="26218" y="39180"/>
                    <a:pt x="26242" y="39175"/>
                  </a:cubicBezTo>
                  <a:cubicBezTo>
                    <a:pt x="26873" y="39067"/>
                    <a:pt x="27433" y="38710"/>
                    <a:pt x="27825" y="38246"/>
                  </a:cubicBezTo>
                  <a:lnTo>
                    <a:pt x="27825" y="38246"/>
                  </a:lnTo>
                  <a:cubicBezTo>
                    <a:pt x="27790" y="39627"/>
                    <a:pt x="26897" y="40270"/>
                    <a:pt x="25551" y="40734"/>
                  </a:cubicBezTo>
                  <a:cubicBezTo>
                    <a:pt x="25278" y="40830"/>
                    <a:pt x="24647" y="41008"/>
                    <a:pt x="23956" y="41103"/>
                  </a:cubicBezTo>
                  <a:cubicBezTo>
                    <a:pt x="23938" y="41100"/>
                    <a:pt x="23920" y="41099"/>
                    <a:pt x="23901" y="41099"/>
                  </a:cubicBezTo>
                  <a:cubicBezTo>
                    <a:pt x="23844" y="41099"/>
                    <a:pt x="23786" y="41112"/>
                    <a:pt x="23742" y="41139"/>
                  </a:cubicBezTo>
                  <a:cubicBezTo>
                    <a:pt x="23510" y="41165"/>
                    <a:pt x="23277" y="41181"/>
                    <a:pt x="23054" y="41181"/>
                  </a:cubicBezTo>
                  <a:cubicBezTo>
                    <a:pt x="22255" y="41181"/>
                    <a:pt x="21581" y="40978"/>
                    <a:pt x="21563" y="40318"/>
                  </a:cubicBezTo>
                  <a:lnTo>
                    <a:pt x="21563" y="40318"/>
                  </a:lnTo>
                  <a:cubicBezTo>
                    <a:pt x="21770" y="40350"/>
                    <a:pt x="21984" y="40363"/>
                    <a:pt x="22202" y="40363"/>
                  </a:cubicBezTo>
                  <a:cubicBezTo>
                    <a:pt x="23119" y="40363"/>
                    <a:pt x="24093" y="40121"/>
                    <a:pt x="24873" y="39996"/>
                  </a:cubicBezTo>
                  <a:cubicBezTo>
                    <a:pt x="25260" y="39939"/>
                    <a:pt x="25233" y="39338"/>
                    <a:pt x="24855" y="39338"/>
                  </a:cubicBezTo>
                  <a:cubicBezTo>
                    <a:pt x="24838" y="39338"/>
                    <a:pt x="24820" y="39339"/>
                    <a:pt x="24801" y="39341"/>
                  </a:cubicBezTo>
                  <a:cubicBezTo>
                    <a:pt x="23967" y="39480"/>
                    <a:pt x="23088" y="39687"/>
                    <a:pt x="22229" y="39687"/>
                  </a:cubicBezTo>
                  <a:cubicBezTo>
                    <a:pt x="22205" y="39687"/>
                    <a:pt x="22182" y="39687"/>
                    <a:pt x="22158" y="39687"/>
                  </a:cubicBezTo>
                  <a:cubicBezTo>
                    <a:pt x="21515" y="39687"/>
                    <a:pt x="20372" y="39496"/>
                    <a:pt x="20467" y="38544"/>
                  </a:cubicBezTo>
                  <a:cubicBezTo>
                    <a:pt x="20503" y="38175"/>
                    <a:pt x="20789" y="37841"/>
                    <a:pt x="21051" y="37543"/>
                  </a:cubicBezTo>
                  <a:cubicBezTo>
                    <a:pt x="21500" y="37763"/>
                    <a:pt x="21992" y="37845"/>
                    <a:pt x="22497" y="37845"/>
                  </a:cubicBezTo>
                  <a:cubicBezTo>
                    <a:pt x="23251" y="37845"/>
                    <a:pt x="24031" y="37662"/>
                    <a:pt x="24730" y="37484"/>
                  </a:cubicBezTo>
                  <a:cubicBezTo>
                    <a:pt x="25103" y="37385"/>
                    <a:pt x="24940" y="36852"/>
                    <a:pt x="24596" y="36852"/>
                  </a:cubicBezTo>
                  <a:cubicBezTo>
                    <a:pt x="24567" y="36852"/>
                    <a:pt x="24536" y="36856"/>
                    <a:pt x="24504" y="36865"/>
                  </a:cubicBezTo>
                  <a:cubicBezTo>
                    <a:pt x="23888" y="37024"/>
                    <a:pt x="23225" y="37198"/>
                    <a:pt x="22574" y="37198"/>
                  </a:cubicBezTo>
                  <a:cubicBezTo>
                    <a:pt x="22205" y="37198"/>
                    <a:pt x="21841" y="37142"/>
                    <a:pt x="21491" y="36996"/>
                  </a:cubicBezTo>
                  <a:cubicBezTo>
                    <a:pt x="20777" y="36710"/>
                    <a:pt x="20206" y="36162"/>
                    <a:pt x="20634" y="35329"/>
                  </a:cubicBezTo>
                  <a:cubicBezTo>
                    <a:pt x="20694" y="35210"/>
                    <a:pt x="20765" y="35115"/>
                    <a:pt x="20848" y="35007"/>
                  </a:cubicBezTo>
                  <a:cubicBezTo>
                    <a:pt x="21040" y="35091"/>
                    <a:pt x="21249" y="35123"/>
                    <a:pt x="21466" y="35123"/>
                  </a:cubicBezTo>
                  <a:cubicBezTo>
                    <a:pt x="22055" y="35123"/>
                    <a:pt x="22698" y="34883"/>
                    <a:pt x="23194" y="34769"/>
                  </a:cubicBezTo>
                  <a:cubicBezTo>
                    <a:pt x="24182" y="34567"/>
                    <a:pt x="25278" y="34412"/>
                    <a:pt x="26242" y="34091"/>
                  </a:cubicBezTo>
                  <a:cubicBezTo>
                    <a:pt x="26730" y="33924"/>
                    <a:pt x="27099" y="33698"/>
                    <a:pt x="27361" y="33412"/>
                  </a:cubicBezTo>
                  <a:close/>
                  <a:moveTo>
                    <a:pt x="26444" y="41103"/>
                  </a:moveTo>
                  <a:lnTo>
                    <a:pt x="26444" y="41103"/>
                  </a:lnTo>
                  <a:cubicBezTo>
                    <a:pt x="26349" y="41580"/>
                    <a:pt x="25956" y="41913"/>
                    <a:pt x="25540" y="42187"/>
                  </a:cubicBezTo>
                  <a:cubicBezTo>
                    <a:pt x="25359" y="42300"/>
                    <a:pt x="25082" y="42498"/>
                    <a:pt x="24841" y="42498"/>
                  </a:cubicBezTo>
                  <a:cubicBezTo>
                    <a:pt x="24827" y="42498"/>
                    <a:pt x="24814" y="42498"/>
                    <a:pt x="24801" y="42496"/>
                  </a:cubicBezTo>
                  <a:cubicBezTo>
                    <a:pt x="24397" y="42473"/>
                    <a:pt x="24254" y="42092"/>
                    <a:pt x="24230" y="41746"/>
                  </a:cubicBezTo>
                  <a:cubicBezTo>
                    <a:pt x="24492" y="41711"/>
                    <a:pt x="24718" y="41663"/>
                    <a:pt x="24920" y="41615"/>
                  </a:cubicBezTo>
                  <a:cubicBezTo>
                    <a:pt x="25468" y="41484"/>
                    <a:pt x="25980" y="41318"/>
                    <a:pt x="26444" y="41103"/>
                  </a:cubicBezTo>
                  <a:close/>
                  <a:moveTo>
                    <a:pt x="18935" y="0"/>
                  </a:moveTo>
                  <a:cubicBezTo>
                    <a:pt x="16700" y="0"/>
                    <a:pt x="14487" y="314"/>
                    <a:pt x="12407" y="1253"/>
                  </a:cubicBezTo>
                  <a:cubicBezTo>
                    <a:pt x="5632" y="4313"/>
                    <a:pt x="1" y="12326"/>
                    <a:pt x="1477" y="19910"/>
                  </a:cubicBezTo>
                  <a:cubicBezTo>
                    <a:pt x="2239" y="23839"/>
                    <a:pt x="4632" y="27233"/>
                    <a:pt x="8133" y="29209"/>
                  </a:cubicBezTo>
                  <a:cubicBezTo>
                    <a:pt x="9954" y="30233"/>
                    <a:pt x="12026" y="30852"/>
                    <a:pt x="14110" y="30995"/>
                  </a:cubicBezTo>
                  <a:cubicBezTo>
                    <a:pt x="14543" y="31025"/>
                    <a:pt x="15038" y="31057"/>
                    <a:pt x="15550" y="31057"/>
                  </a:cubicBezTo>
                  <a:cubicBezTo>
                    <a:pt x="16652" y="31057"/>
                    <a:pt x="17832" y="30911"/>
                    <a:pt x="18646" y="30293"/>
                  </a:cubicBezTo>
                  <a:cubicBezTo>
                    <a:pt x="19039" y="31352"/>
                    <a:pt x="19432" y="32400"/>
                    <a:pt x="19836" y="33448"/>
                  </a:cubicBezTo>
                  <a:cubicBezTo>
                    <a:pt x="19979" y="33817"/>
                    <a:pt x="20110" y="34269"/>
                    <a:pt x="20360" y="34615"/>
                  </a:cubicBezTo>
                  <a:cubicBezTo>
                    <a:pt x="20110" y="34996"/>
                    <a:pt x="19789" y="35293"/>
                    <a:pt x="19789" y="35805"/>
                  </a:cubicBezTo>
                  <a:cubicBezTo>
                    <a:pt x="19789" y="36341"/>
                    <a:pt x="20098" y="36853"/>
                    <a:pt x="20503" y="37198"/>
                  </a:cubicBezTo>
                  <a:cubicBezTo>
                    <a:pt x="19860" y="37984"/>
                    <a:pt x="19432" y="39032"/>
                    <a:pt x="20372" y="39818"/>
                  </a:cubicBezTo>
                  <a:cubicBezTo>
                    <a:pt x="20539" y="39949"/>
                    <a:pt x="20717" y="40056"/>
                    <a:pt x="20908" y="40139"/>
                  </a:cubicBezTo>
                  <a:cubicBezTo>
                    <a:pt x="20774" y="41456"/>
                    <a:pt x="22084" y="41810"/>
                    <a:pt x="23337" y="41810"/>
                  </a:cubicBezTo>
                  <a:cubicBezTo>
                    <a:pt x="23421" y="41810"/>
                    <a:pt x="23504" y="41809"/>
                    <a:pt x="23587" y="41806"/>
                  </a:cubicBezTo>
                  <a:cubicBezTo>
                    <a:pt x="23656" y="42502"/>
                    <a:pt x="24108" y="43148"/>
                    <a:pt x="24803" y="43148"/>
                  </a:cubicBezTo>
                  <a:cubicBezTo>
                    <a:pt x="24940" y="43148"/>
                    <a:pt x="25087" y="43123"/>
                    <a:pt x="25242" y="43068"/>
                  </a:cubicBezTo>
                  <a:cubicBezTo>
                    <a:pt x="26206" y="42735"/>
                    <a:pt x="27242" y="41830"/>
                    <a:pt x="27111" y="40734"/>
                  </a:cubicBezTo>
                  <a:cubicBezTo>
                    <a:pt x="28040" y="40103"/>
                    <a:pt x="28611" y="39187"/>
                    <a:pt x="28468" y="37734"/>
                  </a:cubicBezTo>
                  <a:cubicBezTo>
                    <a:pt x="28457" y="37591"/>
                    <a:pt x="28385" y="37520"/>
                    <a:pt x="28290" y="37472"/>
                  </a:cubicBezTo>
                  <a:cubicBezTo>
                    <a:pt x="28564" y="36781"/>
                    <a:pt x="28516" y="36008"/>
                    <a:pt x="28016" y="35341"/>
                  </a:cubicBezTo>
                  <a:cubicBezTo>
                    <a:pt x="28421" y="34555"/>
                    <a:pt x="28373" y="33579"/>
                    <a:pt x="27742" y="32805"/>
                  </a:cubicBezTo>
                  <a:cubicBezTo>
                    <a:pt x="27897" y="32388"/>
                    <a:pt x="27933" y="31876"/>
                    <a:pt x="27849" y="31293"/>
                  </a:cubicBezTo>
                  <a:cubicBezTo>
                    <a:pt x="27671" y="29947"/>
                    <a:pt x="27361" y="28923"/>
                    <a:pt x="28064" y="27614"/>
                  </a:cubicBezTo>
                  <a:cubicBezTo>
                    <a:pt x="28742" y="26364"/>
                    <a:pt x="29933" y="25506"/>
                    <a:pt x="31064" y="24720"/>
                  </a:cubicBezTo>
                  <a:cubicBezTo>
                    <a:pt x="34505" y="22327"/>
                    <a:pt x="37351" y="19458"/>
                    <a:pt x="38196" y="15196"/>
                  </a:cubicBezTo>
                  <a:cubicBezTo>
                    <a:pt x="38886" y="11767"/>
                    <a:pt x="38005" y="8004"/>
                    <a:pt x="35707" y="5349"/>
                  </a:cubicBezTo>
                  <a:cubicBezTo>
                    <a:pt x="32898" y="2111"/>
                    <a:pt x="28528" y="1027"/>
                    <a:pt x="24456" y="467"/>
                  </a:cubicBezTo>
                  <a:cubicBezTo>
                    <a:pt x="22641" y="214"/>
                    <a:pt x="20780" y="0"/>
                    <a:pt x="18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3103503" y="943785"/>
              <a:ext cx="172021" cy="354952"/>
            </a:xfrm>
            <a:custGeom>
              <a:avLst/>
              <a:gdLst/>
              <a:ahLst/>
              <a:cxnLst/>
              <a:rect l="l" t="t" r="r" b="b"/>
              <a:pathLst>
                <a:path w="8498" h="17535" extrusionOk="0">
                  <a:moveTo>
                    <a:pt x="8255" y="1"/>
                  </a:moveTo>
                  <a:cubicBezTo>
                    <a:pt x="8227" y="1"/>
                    <a:pt x="8197" y="10"/>
                    <a:pt x="8169" y="30"/>
                  </a:cubicBezTo>
                  <a:cubicBezTo>
                    <a:pt x="2799" y="3936"/>
                    <a:pt x="1" y="10853"/>
                    <a:pt x="1168" y="17390"/>
                  </a:cubicBezTo>
                  <a:cubicBezTo>
                    <a:pt x="1184" y="17489"/>
                    <a:pt x="1263" y="17535"/>
                    <a:pt x="1338" y="17535"/>
                  </a:cubicBezTo>
                  <a:cubicBezTo>
                    <a:pt x="1425" y="17535"/>
                    <a:pt x="1508" y="17474"/>
                    <a:pt x="1489" y="17366"/>
                  </a:cubicBezTo>
                  <a:cubicBezTo>
                    <a:pt x="346" y="10936"/>
                    <a:pt x="3073" y="4150"/>
                    <a:pt x="8359" y="304"/>
                  </a:cubicBezTo>
                  <a:cubicBezTo>
                    <a:pt x="8497" y="206"/>
                    <a:pt x="8390" y="1"/>
                    <a:pt x="8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3143017" y="1313189"/>
              <a:ext cx="35789" cy="57833"/>
            </a:xfrm>
            <a:custGeom>
              <a:avLst/>
              <a:gdLst/>
              <a:ahLst/>
              <a:cxnLst/>
              <a:rect l="l" t="t" r="r" b="b"/>
              <a:pathLst>
                <a:path w="1768" h="2857" extrusionOk="0">
                  <a:moveTo>
                    <a:pt x="171" y="0"/>
                  </a:moveTo>
                  <a:cubicBezTo>
                    <a:pt x="82" y="0"/>
                    <a:pt x="0" y="57"/>
                    <a:pt x="25" y="165"/>
                  </a:cubicBezTo>
                  <a:cubicBezTo>
                    <a:pt x="240" y="1177"/>
                    <a:pt x="716" y="2070"/>
                    <a:pt x="1442" y="2808"/>
                  </a:cubicBezTo>
                  <a:cubicBezTo>
                    <a:pt x="1474" y="2842"/>
                    <a:pt x="1509" y="2856"/>
                    <a:pt x="1543" y="2856"/>
                  </a:cubicBezTo>
                  <a:cubicBezTo>
                    <a:pt x="1662" y="2856"/>
                    <a:pt x="1768" y="2678"/>
                    <a:pt x="1657" y="2558"/>
                  </a:cubicBezTo>
                  <a:cubicBezTo>
                    <a:pt x="990" y="1891"/>
                    <a:pt x="549" y="1057"/>
                    <a:pt x="359" y="141"/>
                  </a:cubicBezTo>
                  <a:cubicBezTo>
                    <a:pt x="336" y="45"/>
                    <a:pt x="25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3653429" y="1012488"/>
              <a:ext cx="151677" cy="300176"/>
            </a:xfrm>
            <a:custGeom>
              <a:avLst/>
              <a:gdLst/>
              <a:ahLst/>
              <a:cxnLst/>
              <a:rect l="l" t="t" r="r" b="b"/>
              <a:pathLst>
                <a:path w="7493" h="14829" extrusionOk="0">
                  <a:moveTo>
                    <a:pt x="4887" y="1"/>
                  </a:moveTo>
                  <a:cubicBezTo>
                    <a:pt x="4782" y="1"/>
                    <a:pt x="4678" y="88"/>
                    <a:pt x="4731" y="208"/>
                  </a:cubicBezTo>
                  <a:cubicBezTo>
                    <a:pt x="7124" y="5495"/>
                    <a:pt x="4338" y="11138"/>
                    <a:pt x="135" y="14531"/>
                  </a:cubicBezTo>
                  <a:cubicBezTo>
                    <a:pt x="0" y="14637"/>
                    <a:pt x="91" y="14829"/>
                    <a:pt x="219" y="14829"/>
                  </a:cubicBezTo>
                  <a:cubicBezTo>
                    <a:pt x="249" y="14829"/>
                    <a:pt x="282" y="14818"/>
                    <a:pt x="314" y="14793"/>
                  </a:cubicBezTo>
                  <a:cubicBezTo>
                    <a:pt x="4636" y="11317"/>
                    <a:pt x="7493" y="5506"/>
                    <a:pt x="5040" y="101"/>
                  </a:cubicBezTo>
                  <a:cubicBezTo>
                    <a:pt x="5010" y="31"/>
                    <a:pt x="4948" y="1"/>
                    <a:pt x="4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3707678" y="1193779"/>
              <a:ext cx="67853" cy="92468"/>
            </a:xfrm>
            <a:custGeom>
              <a:avLst/>
              <a:gdLst/>
              <a:ahLst/>
              <a:cxnLst/>
              <a:rect l="l" t="t" r="r" b="b"/>
              <a:pathLst>
                <a:path w="3352" h="4568" extrusionOk="0">
                  <a:moveTo>
                    <a:pt x="3136" y="1"/>
                  </a:moveTo>
                  <a:cubicBezTo>
                    <a:pt x="3084" y="1"/>
                    <a:pt x="3035" y="29"/>
                    <a:pt x="3015" y="98"/>
                  </a:cubicBezTo>
                  <a:cubicBezTo>
                    <a:pt x="2444" y="1742"/>
                    <a:pt x="1479" y="3158"/>
                    <a:pt x="134" y="4266"/>
                  </a:cubicBezTo>
                  <a:cubicBezTo>
                    <a:pt x="0" y="4371"/>
                    <a:pt x="89" y="4568"/>
                    <a:pt x="215" y="4568"/>
                  </a:cubicBezTo>
                  <a:cubicBezTo>
                    <a:pt x="246" y="4568"/>
                    <a:pt x="279" y="4556"/>
                    <a:pt x="312" y="4528"/>
                  </a:cubicBezTo>
                  <a:cubicBezTo>
                    <a:pt x="1705" y="3397"/>
                    <a:pt x="2729" y="1944"/>
                    <a:pt x="3313" y="241"/>
                  </a:cubicBezTo>
                  <a:cubicBezTo>
                    <a:pt x="3352" y="108"/>
                    <a:pt x="3236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3469749" y="1577919"/>
              <a:ext cx="80626" cy="22368"/>
            </a:xfrm>
            <a:custGeom>
              <a:avLst/>
              <a:gdLst/>
              <a:ahLst/>
              <a:cxnLst/>
              <a:rect l="l" t="t" r="r" b="b"/>
              <a:pathLst>
                <a:path w="3983" h="1105" extrusionOk="0">
                  <a:moveTo>
                    <a:pt x="211" y="1"/>
                  </a:moveTo>
                  <a:cubicBezTo>
                    <a:pt x="105" y="1"/>
                    <a:pt x="0" y="91"/>
                    <a:pt x="53" y="219"/>
                  </a:cubicBezTo>
                  <a:cubicBezTo>
                    <a:pt x="342" y="904"/>
                    <a:pt x="943" y="1105"/>
                    <a:pt x="1616" y="1105"/>
                  </a:cubicBezTo>
                  <a:cubicBezTo>
                    <a:pt x="2358" y="1105"/>
                    <a:pt x="3187" y="861"/>
                    <a:pt x="3780" y="755"/>
                  </a:cubicBezTo>
                  <a:cubicBezTo>
                    <a:pt x="3983" y="710"/>
                    <a:pt x="3961" y="419"/>
                    <a:pt x="3786" y="419"/>
                  </a:cubicBezTo>
                  <a:cubicBezTo>
                    <a:pt x="3777" y="419"/>
                    <a:pt x="3766" y="420"/>
                    <a:pt x="3756" y="421"/>
                  </a:cubicBezTo>
                  <a:cubicBezTo>
                    <a:pt x="3233" y="515"/>
                    <a:pt x="2382" y="779"/>
                    <a:pt x="1648" y="779"/>
                  </a:cubicBezTo>
                  <a:cubicBezTo>
                    <a:pt x="1079" y="779"/>
                    <a:pt x="581" y="620"/>
                    <a:pt x="363" y="100"/>
                  </a:cubicBezTo>
                  <a:cubicBezTo>
                    <a:pt x="332" y="30"/>
                    <a:pt x="27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3467442" y="1637837"/>
              <a:ext cx="65991" cy="14757"/>
            </a:xfrm>
            <a:custGeom>
              <a:avLst/>
              <a:gdLst/>
              <a:ahLst/>
              <a:cxnLst/>
              <a:rect l="l" t="t" r="r" b="b"/>
              <a:pathLst>
                <a:path w="3260" h="729" extrusionOk="0">
                  <a:moveTo>
                    <a:pt x="2997" y="1"/>
                  </a:moveTo>
                  <a:cubicBezTo>
                    <a:pt x="2971" y="1"/>
                    <a:pt x="2944" y="7"/>
                    <a:pt x="2917" y="21"/>
                  </a:cubicBezTo>
                  <a:cubicBezTo>
                    <a:pt x="2457" y="278"/>
                    <a:pt x="1955" y="405"/>
                    <a:pt x="1452" y="405"/>
                  </a:cubicBezTo>
                  <a:cubicBezTo>
                    <a:pt x="1069" y="405"/>
                    <a:pt x="687" y="332"/>
                    <a:pt x="322" y="188"/>
                  </a:cubicBezTo>
                  <a:cubicBezTo>
                    <a:pt x="297" y="178"/>
                    <a:pt x="274" y="173"/>
                    <a:pt x="252" y="173"/>
                  </a:cubicBezTo>
                  <a:cubicBezTo>
                    <a:pt x="90" y="173"/>
                    <a:pt x="1" y="412"/>
                    <a:pt x="179" y="486"/>
                  </a:cubicBezTo>
                  <a:cubicBezTo>
                    <a:pt x="590" y="648"/>
                    <a:pt x="1015" y="728"/>
                    <a:pt x="1440" y="728"/>
                  </a:cubicBezTo>
                  <a:cubicBezTo>
                    <a:pt x="2012" y="728"/>
                    <a:pt x="2581" y="582"/>
                    <a:pt x="3108" y="295"/>
                  </a:cubicBezTo>
                  <a:cubicBezTo>
                    <a:pt x="3260" y="204"/>
                    <a:pt x="3145" y="1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84" name="Google Shape;784;p25"/>
          <p:cNvGrpSpPr/>
          <p:nvPr/>
        </p:nvGrpSpPr>
        <p:grpSpPr>
          <a:xfrm>
            <a:off x="7399157" y="2905815"/>
            <a:ext cx="526737" cy="517587"/>
            <a:chOff x="5396967" y="2179361"/>
            <a:chExt cx="395053" cy="388190"/>
          </a:xfrm>
        </p:grpSpPr>
        <p:sp>
          <p:nvSpPr>
            <p:cNvPr id="785" name="Google Shape;785;p25"/>
            <p:cNvSpPr/>
            <p:nvPr/>
          </p:nvSpPr>
          <p:spPr>
            <a:xfrm>
              <a:off x="5396967" y="2179361"/>
              <a:ext cx="395053" cy="388190"/>
            </a:xfrm>
            <a:custGeom>
              <a:avLst/>
              <a:gdLst/>
              <a:ahLst/>
              <a:cxnLst/>
              <a:rect l="l" t="t" r="r" b="b"/>
              <a:pathLst>
                <a:path w="19516" h="19177" extrusionOk="0">
                  <a:moveTo>
                    <a:pt x="9260" y="453"/>
                  </a:moveTo>
                  <a:cubicBezTo>
                    <a:pt x="9684" y="453"/>
                    <a:pt x="10110" y="527"/>
                    <a:pt x="10514" y="677"/>
                  </a:cubicBezTo>
                  <a:cubicBezTo>
                    <a:pt x="11240" y="951"/>
                    <a:pt x="11848" y="1499"/>
                    <a:pt x="12288" y="2130"/>
                  </a:cubicBezTo>
                  <a:cubicBezTo>
                    <a:pt x="12419" y="2321"/>
                    <a:pt x="12538" y="2511"/>
                    <a:pt x="12645" y="2702"/>
                  </a:cubicBezTo>
                  <a:cubicBezTo>
                    <a:pt x="11383" y="3035"/>
                    <a:pt x="10181" y="3547"/>
                    <a:pt x="9061" y="4237"/>
                  </a:cubicBezTo>
                  <a:cubicBezTo>
                    <a:pt x="8752" y="4166"/>
                    <a:pt x="8442" y="4106"/>
                    <a:pt x="8133" y="4047"/>
                  </a:cubicBezTo>
                  <a:cubicBezTo>
                    <a:pt x="7371" y="3892"/>
                    <a:pt x="6597" y="3749"/>
                    <a:pt x="5823" y="3654"/>
                  </a:cubicBezTo>
                  <a:cubicBezTo>
                    <a:pt x="6180" y="2571"/>
                    <a:pt x="6764" y="1570"/>
                    <a:pt x="7668" y="844"/>
                  </a:cubicBezTo>
                  <a:cubicBezTo>
                    <a:pt x="7847" y="749"/>
                    <a:pt x="8026" y="666"/>
                    <a:pt x="8228" y="606"/>
                  </a:cubicBezTo>
                  <a:cubicBezTo>
                    <a:pt x="8562" y="504"/>
                    <a:pt x="8911" y="453"/>
                    <a:pt x="9260" y="453"/>
                  </a:cubicBezTo>
                  <a:close/>
                  <a:moveTo>
                    <a:pt x="12824" y="3035"/>
                  </a:moveTo>
                  <a:cubicBezTo>
                    <a:pt x="13264" y="3880"/>
                    <a:pt x="13574" y="4797"/>
                    <a:pt x="13800" y="5726"/>
                  </a:cubicBezTo>
                  <a:cubicBezTo>
                    <a:pt x="13586" y="5630"/>
                    <a:pt x="13383" y="5547"/>
                    <a:pt x="13169" y="5452"/>
                  </a:cubicBezTo>
                  <a:cubicBezTo>
                    <a:pt x="12002" y="4999"/>
                    <a:pt x="10800" y="4642"/>
                    <a:pt x="9585" y="4356"/>
                  </a:cubicBezTo>
                  <a:cubicBezTo>
                    <a:pt x="10371" y="3892"/>
                    <a:pt x="11205" y="3523"/>
                    <a:pt x="12086" y="3249"/>
                  </a:cubicBezTo>
                  <a:cubicBezTo>
                    <a:pt x="12324" y="3166"/>
                    <a:pt x="12574" y="3094"/>
                    <a:pt x="12824" y="3035"/>
                  </a:cubicBezTo>
                  <a:close/>
                  <a:moveTo>
                    <a:pt x="15428" y="2654"/>
                  </a:moveTo>
                  <a:cubicBezTo>
                    <a:pt x="15775" y="2654"/>
                    <a:pt x="16113" y="2699"/>
                    <a:pt x="16408" y="2832"/>
                  </a:cubicBezTo>
                  <a:cubicBezTo>
                    <a:pt x="17098" y="3142"/>
                    <a:pt x="17241" y="3892"/>
                    <a:pt x="17193" y="4583"/>
                  </a:cubicBezTo>
                  <a:cubicBezTo>
                    <a:pt x="17134" y="5297"/>
                    <a:pt x="16908" y="6023"/>
                    <a:pt x="16646" y="6702"/>
                  </a:cubicBezTo>
                  <a:cubicBezTo>
                    <a:pt x="16586" y="6857"/>
                    <a:pt x="16527" y="7012"/>
                    <a:pt x="16455" y="7166"/>
                  </a:cubicBezTo>
                  <a:cubicBezTo>
                    <a:pt x="15788" y="6726"/>
                    <a:pt x="15086" y="6321"/>
                    <a:pt x="14360" y="5976"/>
                  </a:cubicBezTo>
                  <a:cubicBezTo>
                    <a:pt x="14110" y="4928"/>
                    <a:pt x="13764" y="3880"/>
                    <a:pt x="13276" y="2928"/>
                  </a:cubicBezTo>
                  <a:cubicBezTo>
                    <a:pt x="13574" y="2868"/>
                    <a:pt x="13883" y="2809"/>
                    <a:pt x="14181" y="2773"/>
                  </a:cubicBezTo>
                  <a:cubicBezTo>
                    <a:pt x="14567" y="2721"/>
                    <a:pt x="15004" y="2654"/>
                    <a:pt x="15428" y="2654"/>
                  </a:cubicBezTo>
                  <a:close/>
                  <a:moveTo>
                    <a:pt x="5680" y="4142"/>
                  </a:moveTo>
                  <a:cubicBezTo>
                    <a:pt x="6085" y="4190"/>
                    <a:pt x="6490" y="4261"/>
                    <a:pt x="6883" y="4333"/>
                  </a:cubicBezTo>
                  <a:cubicBezTo>
                    <a:pt x="7406" y="4416"/>
                    <a:pt x="7930" y="4511"/>
                    <a:pt x="8466" y="4618"/>
                  </a:cubicBezTo>
                  <a:cubicBezTo>
                    <a:pt x="7561" y="5238"/>
                    <a:pt x="6740" y="5964"/>
                    <a:pt x="6025" y="6785"/>
                  </a:cubicBezTo>
                  <a:cubicBezTo>
                    <a:pt x="5775" y="7035"/>
                    <a:pt x="5537" y="7309"/>
                    <a:pt x="5311" y="7583"/>
                  </a:cubicBezTo>
                  <a:cubicBezTo>
                    <a:pt x="5299" y="6654"/>
                    <a:pt x="5359" y="5738"/>
                    <a:pt x="5525" y="4833"/>
                  </a:cubicBezTo>
                  <a:cubicBezTo>
                    <a:pt x="5561" y="4607"/>
                    <a:pt x="5621" y="4368"/>
                    <a:pt x="5680" y="4142"/>
                  </a:cubicBezTo>
                  <a:close/>
                  <a:moveTo>
                    <a:pt x="14491" y="6607"/>
                  </a:moveTo>
                  <a:lnTo>
                    <a:pt x="14491" y="6607"/>
                  </a:lnTo>
                  <a:cubicBezTo>
                    <a:pt x="14979" y="6857"/>
                    <a:pt x="15467" y="7131"/>
                    <a:pt x="15931" y="7428"/>
                  </a:cubicBezTo>
                  <a:cubicBezTo>
                    <a:pt x="16039" y="7500"/>
                    <a:pt x="16134" y="7571"/>
                    <a:pt x="16241" y="7643"/>
                  </a:cubicBezTo>
                  <a:cubicBezTo>
                    <a:pt x="15860" y="8428"/>
                    <a:pt x="15396" y="9179"/>
                    <a:pt x="14860" y="9893"/>
                  </a:cubicBezTo>
                  <a:cubicBezTo>
                    <a:pt x="14836" y="9143"/>
                    <a:pt x="14776" y="8405"/>
                    <a:pt x="14669" y="7666"/>
                  </a:cubicBezTo>
                  <a:cubicBezTo>
                    <a:pt x="14622" y="7321"/>
                    <a:pt x="14562" y="6964"/>
                    <a:pt x="14491" y="6607"/>
                  </a:cubicBezTo>
                  <a:close/>
                  <a:moveTo>
                    <a:pt x="4598" y="4077"/>
                  </a:moveTo>
                  <a:cubicBezTo>
                    <a:pt x="4823" y="4077"/>
                    <a:pt x="5049" y="4088"/>
                    <a:pt x="5275" y="4106"/>
                  </a:cubicBezTo>
                  <a:cubicBezTo>
                    <a:pt x="4942" y="5380"/>
                    <a:pt x="4882" y="6762"/>
                    <a:pt x="4930" y="8095"/>
                  </a:cubicBezTo>
                  <a:cubicBezTo>
                    <a:pt x="4478" y="8726"/>
                    <a:pt x="4085" y="9405"/>
                    <a:pt x="3763" y="10095"/>
                  </a:cubicBezTo>
                  <a:cubicBezTo>
                    <a:pt x="3620" y="10405"/>
                    <a:pt x="3501" y="10714"/>
                    <a:pt x="3382" y="11024"/>
                  </a:cubicBezTo>
                  <a:cubicBezTo>
                    <a:pt x="2715" y="10631"/>
                    <a:pt x="2108" y="10167"/>
                    <a:pt x="1596" y="9607"/>
                  </a:cubicBezTo>
                  <a:cubicBezTo>
                    <a:pt x="584" y="8488"/>
                    <a:pt x="60" y="6642"/>
                    <a:pt x="1084" y="5357"/>
                  </a:cubicBezTo>
                  <a:cubicBezTo>
                    <a:pt x="1382" y="4964"/>
                    <a:pt x="1763" y="4678"/>
                    <a:pt x="2180" y="4476"/>
                  </a:cubicBezTo>
                  <a:cubicBezTo>
                    <a:pt x="2180" y="4487"/>
                    <a:pt x="2180" y="4487"/>
                    <a:pt x="2192" y="4499"/>
                  </a:cubicBezTo>
                  <a:cubicBezTo>
                    <a:pt x="2430" y="4321"/>
                    <a:pt x="2763" y="4226"/>
                    <a:pt x="3025" y="4190"/>
                  </a:cubicBezTo>
                  <a:cubicBezTo>
                    <a:pt x="3128" y="4175"/>
                    <a:pt x="3236" y="4165"/>
                    <a:pt x="3342" y="4165"/>
                  </a:cubicBezTo>
                  <a:cubicBezTo>
                    <a:pt x="3408" y="4165"/>
                    <a:pt x="3473" y="4169"/>
                    <a:pt x="3537" y="4178"/>
                  </a:cubicBezTo>
                  <a:cubicBezTo>
                    <a:pt x="3887" y="4105"/>
                    <a:pt x="4242" y="4077"/>
                    <a:pt x="4598" y="4077"/>
                  </a:cubicBezTo>
                  <a:close/>
                  <a:moveTo>
                    <a:pt x="4954" y="8714"/>
                  </a:moveTo>
                  <a:cubicBezTo>
                    <a:pt x="4966" y="8798"/>
                    <a:pt x="4966" y="8881"/>
                    <a:pt x="4966" y="8964"/>
                  </a:cubicBezTo>
                  <a:cubicBezTo>
                    <a:pt x="5037" y="9976"/>
                    <a:pt x="5156" y="11000"/>
                    <a:pt x="5371" y="12000"/>
                  </a:cubicBezTo>
                  <a:cubicBezTo>
                    <a:pt x="4811" y="11774"/>
                    <a:pt x="4239" y="11512"/>
                    <a:pt x="3704" y="11214"/>
                  </a:cubicBezTo>
                  <a:cubicBezTo>
                    <a:pt x="3704" y="11191"/>
                    <a:pt x="3716" y="11167"/>
                    <a:pt x="3716" y="11155"/>
                  </a:cubicBezTo>
                  <a:cubicBezTo>
                    <a:pt x="4037" y="10286"/>
                    <a:pt x="4454" y="9476"/>
                    <a:pt x="4954" y="8714"/>
                  </a:cubicBezTo>
                  <a:close/>
                  <a:moveTo>
                    <a:pt x="8954" y="4726"/>
                  </a:moveTo>
                  <a:cubicBezTo>
                    <a:pt x="9835" y="4928"/>
                    <a:pt x="10716" y="5154"/>
                    <a:pt x="11574" y="5428"/>
                  </a:cubicBezTo>
                  <a:cubicBezTo>
                    <a:pt x="12383" y="5678"/>
                    <a:pt x="13169" y="5988"/>
                    <a:pt x="13943" y="6345"/>
                  </a:cubicBezTo>
                  <a:cubicBezTo>
                    <a:pt x="13979" y="6500"/>
                    <a:pt x="14003" y="6666"/>
                    <a:pt x="14038" y="6821"/>
                  </a:cubicBezTo>
                  <a:cubicBezTo>
                    <a:pt x="14264" y="8036"/>
                    <a:pt x="14372" y="9262"/>
                    <a:pt x="14395" y="10488"/>
                  </a:cubicBezTo>
                  <a:cubicBezTo>
                    <a:pt x="13455" y="11619"/>
                    <a:pt x="12383" y="12631"/>
                    <a:pt x="11252" y="13536"/>
                  </a:cubicBezTo>
                  <a:cubicBezTo>
                    <a:pt x="11074" y="13512"/>
                    <a:pt x="10895" y="13489"/>
                    <a:pt x="10705" y="13453"/>
                  </a:cubicBezTo>
                  <a:cubicBezTo>
                    <a:pt x="9050" y="13191"/>
                    <a:pt x="7406" y="12798"/>
                    <a:pt x="5835" y="12191"/>
                  </a:cubicBezTo>
                  <a:cubicBezTo>
                    <a:pt x="5668" y="11488"/>
                    <a:pt x="5549" y="10774"/>
                    <a:pt x="5478" y="10071"/>
                  </a:cubicBezTo>
                  <a:cubicBezTo>
                    <a:pt x="5406" y="9464"/>
                    <a:pt x="5359" y="8845"/>
                    <a:pt x="5323" y="8226"/>
                  </a:cubicBezTo>
                  <a:cubicBezTo>
                    <a:pt x="6204" y="7107"/>
                    <a:pt x="7121" y="6059"/>
                    <a:pt x="8264" y="5214"/>
                  </a:cubicBezTo>
                  <a:cubicBezTo>
                    <a:pt x="8490" y="5047"/>
                    <a:pt x="8716" y="4880"/>
                    <a:pt x="8954" y="4726"/>
                  </a:cubicBezTo>
                  <a:close/>
                  <a:moveTo>
                    <a:pt x="14395" y="11060"/>
                  </a:moveTo>
                  <a:lnTo>
                    <a:pt x="14395" y="11060"/>
                  </a:lnTo>
                  <a:cubicBezTo>
                    <a:pt x="14384" y="11429"/>
                    <a:pt x="14384" y="11798"/>
                    <a:pt x="14360" y="12167"/>
                  </a:cubicBezTo>
                  <a:cubicBezTo>
                    <a:pt x="14336" y="12715"/>
                    <a:pt x="14312" y="13274"/>
                    <a:pt x="14241" y="13834"/>
                  </a:cubicBezTo>
                  <a:cubicBezTo>
                    <a:pt x="13919" y="13810"/>
                    <a:pt x="13598" y="13786"/>
                    <a:pt x="13276" y="13762"/>
                  </a:cubicBezTo>
                  <a:cubicBezTo>
                    <a:pt x="12764" y="13715"/>
                    <a:pt x="12264" y="13667"/>
                    <a:pt x="11764" y="13608"/>
                  </a:cubicBezTo>
                  <a:cubicBezTo>
                    <a:pt x="12705" y="12834"/>
                    <a:pt x="13598" y="11988"/>
                    <a:pt x="14395" y="11060"/>
                  </a:cubicBezTo>
                  <a:close/>
                  <a:moveTo>
                    <a:pt x="16550" y="7845"/>
                  </a:moveTo>
                  <a:cubicBezTo>
                    <a:pt x="17670" y="8631"/>
                    <a:pt x="18836" y="9690"/>
                    <a:pt x="18908" y="11083"/>
                  </a:cubicBezTo>
                  <a:cubicBezTo>
                    <a:pt x="18979" y="12703"/>
                    <a:pt x="17360" y="13620"/>
                    <a:pt x="15955" y="13798"/>
                  </a:cubicBezTo>
                  <a:cubicBezTo>
                    <a:pt x="15646" y="13834"/>
                    <a:pt x="15337" y="13850"/>
                    <a:pt x="15022" y="13850"/>
                  </a:cubicBezTo>
                  <a:cubicBezTo>
                    <a:pt x="14925" y="13850"/>
                    <a:pt x="14827" y="13849"/>
                    <a:pt x="14729" y="13846"/>
                  </a:cubicBezTo>
                  <a:cubicBezTo>
                    <a:pt x="14753" y="13691"/>
                    <a:pt x="14765" y="13524"/>
                    <a:pt x="14776" y="13369"/>
                  </a:cubicBezTo>
                  <a:cubicBezTo>
                    <a:pt x="14860" y="12405"/>
                    <a:pt x="14896" y="11441"/>
                    <a:pt x="14884" y="10464"/>
                  </a:cubicBezTo>
                  <a:cubicBezTo>
                    <a:pt x="15527" y="9655"/>
                    <a:pt x="16098" y="8774"/>
                    <a:pt x="16550" y="7845"/>
                  </a:cubicBezTo>
                  <a:close/>
                  <a:moveTo>
                    <a:pt x="5966" y="12715"/>
                  </a:moveTo>
                  <a:lnTo>
                    <a:pt x="5966" y="12715"/>
                  </a:lnTo>
                  <a:cubicBezTo>
                    <a:pt x="7014" y="13108"/>
                    <a:pt x="8097" y="13417"/>
                    <a:pt x="9192" y="13655"/>
                  </a:cubicBezTo>
                  <a:cubicBezTo>
                    <a:pt x="9704" y="13762"/>
                    <a:pt x="10216" y="13858"/>
                    <a:pt x="10740" y="13941"/>
                  </a:cubicBezTo>
                  <a:cubicBezTo>
                    <a:pt x="9669" y="14774"/>
                    <a:pt x="8514" y="15536"/>
                    <a:pt x="7252" y="16036"/>
                  </a:cubicBezTo>
                  <a:cubicBezTo>
                    <a:pt x="7061" y="15691"/>
                    <a:pt x="6895" y="15334"/>
                    <a:pt x="6740" y="14977"/>
                  </a:cubicBezTo>
                  <a:cubicBezTo>
                    <a:pt x="6418" y="14239"/>
                    <a:pt x="6168" y="13489"/>
                    <a:pt x="5966" y="12715"/>
                  </a:cubicBezTo>
                  <a:close/>
                  <a:moveTo>
                    <a:pt x="3561" y="11619"/>
                  </a:moveTo>
                  <a:cubicBezTo>
                    <a:pt x="3704" y="11691"/>
                    <a:pt x="3847" y="11774"/>
                    <a:pt x="3989" y="11845"/>
                  </a:cubicBezTo>
                  <a:cubicBezTo>
                    <a:pt x="4478" y="12096"/>
                    <a:pt x="4978" y="12322"/>
                    <a:pt x="5490" y="12536"/>
                  </a:cubicBezTo>
                  <a:cubicBezTo>
                    <a:pt x="5632" y="13143"/>
                    <a:pt x="5811" y="13739"/>
                    <a:pt x="6037" y="14334"/>
                  </a:cubicBezTo>
                  <a:cubicBezTo>
                    <a:pt x="6263" y="14965"/>
                    <a:pt x="6537" y="15584"/>
                    <a:pt x="6847" y="16179"/>
                  </a:cubicBezTo>
                  <a:cubicBezTo>
                    <a:pt x="6284" y="16369"/>
                    <a:pt x="5536" y="16566"/>
                    <a:pt x="4849" y="16566"/>
                  </a:cubicBezTo>
                  <a:cubicBezTo>
                    <a:pt x="4069" y="16566"/>
                    <a:pt x="3368" y="16311"/>
                    <a:pt x="3108" y="15501"/>
                  </a:cubicBezTo>
                  <a:cubicBezTo>
                    <a:pt x="2882" y="14810"/>
                    <a:pt x="3001" y="14012"/>
                    <a:pt x="3132" y="13310"/>
                  </a:cubicBezTo>
                  <a:cubicBezTo>
                    <a:pt x="3227" y="12738"/>
                    <a:pt x="3370" y="12167"/>
                    <a:pt x="3561" y="11619"/>
                  </a:cubicBezTo>
                  <a:close/>
                  <a:moveTo>
                    <a:pt x="11240" y="14024"/>
                  </a:moveTo>
                  <a:cubicBezTo>
                    <a:pt x="12217" y="14167"/>
                    <a:pt x="13205" y="14262"/>
                    <a:pt x="14181" y="14310"/>
                  </a:cubicBezTo>
                  <a:cubicBezTo>
                    <a:pt x="14050" y="15239"/>
                    <a:pt x="13788" y="16156"/>
                    <a:pt x="13300" y="16953"/>
                  </a:cubicBezTo>
                  <a:cubicBezTo>
                    <a:pt x="12702" y="17924"/>
                    <a:pt x="11579" y="18725"/>
                    <a:pt x="10417" y="18725"/>
                  </a:cubicBezTo>
                  <a:cubicBezTo>
                    <a:pt x="10168" y="18725"/>
                    <a:pt x="9917" y="18688"/>
                    <a:pt x="9669" y="18608"/>
                  </a:cubicBezTo>
                  <a:cubicBezTo>
                    <a:pt x="8919" y="18370"/>
                    <a:pt x="8359" y="17763"/>
                    <a:pt x="7918" y="17132"/>
                  </a:cubicBezTo>
                  <a:cubicBezTo>
                    <a:pt x="7740" y="16882"/>
                    <a:pt x="7585" y="16620"/>
                    <a:pt x="7430" y="16346"/>
                  </a:cubicBezTo>
                  <a:cubicBezTo>
                    <a:pt x="8430" y="15953"/>
                    <a:pt x="9359" y="15394"/>
                    <a:pt x="10240" y="14774"/>
                  </a:cubicBezTo>
                  <a:cubicBezTo>
                    <a:pt x="10574" y="14524"/>
                    <a:pt x="10907" y="14274"/>
                    <a:pt x="11240" y="14024"/>
                  </a:cubicBezTo>
                  <a:close/>
                  <a:moveTo>
                    <a:pt x="9257" y="0"/>
                  </a:moveTo>
                  <a:cubicBezTo>
                    <a:pt x="9159" y="0"/>
                    <a:pt x="9063" y="4"/>
                    <a:pt x="8966" y="11"/>
                  </a:cubicBezTo>
                  <a:cubicBezTo>
                    <a:pt x="8871" y="23"/>
                    <a:pt x="8788" y="35"/>
                    <a:pt x="8692" y="46"/>
                  </a:cubicBezTo>
                  <a:cubicBezTo>
                    <a:pt x="8684" y="29"/>
                    <a:pt x="8662" y="18"/>
                    <a:pt x="8637" y="18"/>
                  </a:cubicBezTo>
                  <a:cubicBezTo>
                    <a:pt x="8628" y="18"/>
                    <a:pt x="8619" y="19"/>
                    <a:pt x="8609" y="23"/>
                  </a:cubicBezTo>
                  <a:cubicBezTo>
                    <a:pt x="8526" y="46"/>
                    <a:pt x="8442" y="70"/>
                    <a:pt x="8359" y="106"/>
                  </a:cubicBezTo>
                  <a:cubicBezTo>
                    <a:pt x="6990" y="439"/>
                    <a:pt x="5906" y="1487"/>
                    <a:pt x="5585" y="2904"/>
                  </a:cubicBezTo>
                  <a:cubicBezTo>
                    <a:pt x="5561" y="3059"/>
                    <a:pt x="5537" y="3202"/>
                    <a:pt x="5513" y="3356"/>
                  </a:cubicBezTo>
                  <a:cubicBezTo>
                    <a:pt x="5490" y="3440"/>
                    <a:pt x="5454" y="3523"/>
                    <a:pt x="5430" y="3606"/>
                  </a:cubicBezTo>
                  <a:cubicBezTo>
                    <a:pt x="5161" y="3578"/>
                    <a:pt x="4884" y="3560"/>
                    <a:pt x="4606" y="3560"/>
                  </a:cubicBezTo>
                  <a:cubicBezTo>
                    <a:pt x="4306" y="3560"/>
                    <a:pt x="4006" y="3581"/>
                    <a:pt x="3716" y="3630"/>
                  </a:cubicBezTo>
                  <a:cubicBezTo>
                    <a:pt x="2977" y="3702"/>
                    <a:pt x="2251" y="3904"/>
                    <a:pt x="1620" y="4309"/>
                  </a:cubicBezTo>
                  <a:cubicBezTo>
                    <a:pt x="965" y="4726"/>
                    <a:pt x="465" y="5321"/>
                    <a:pt x="239" y="6071"/>
                  </a:cubicBezTo>
                  <a:cubicBezTo>
                    <a:pt x="1" y="6845"/>
                    <a:pt x="84" y="7702"/>
                    <a:pt x="382" y="8452"/>
                  </a:cubicBezTo>
                  <a:cubicBezTo>
                    <a:pt x="906" y="9786"/>
                    <a:pt x="2025" y="10714"/>
                    <a:pt x="3239" y="11429"/>
                  </a:cubicBezTo>
                  <a:cubicBezTo>
                    <a:pt x="3132" y="11750"/>
                    <a:pt x="3037" y="12060"/>
                    <a:pt x="2954" y="12381"/>
                  </a:cubicBezTo>
                  <a:cubicBezTo>
                    <a:pt x="2775" y="13131"/>
                    <a:pt x="2620" y="13929"/>
                    <a:pt x="2632" y="14715"/>
                  </a:cubicBezTo>
                  <a:cubicBezTo>
                    <a:pt x="2644" y="15429"/>
                    <a:pt x="2858" y="16156"/>
                    <a:pt x="3489" y="16572"/>
                  </a:cubicBezTo>
                  <a:cubicBezTo>
                    <a:pt x="3882" y="16829"/>
                    <a:pt x="4347" y="16913"/>
                    <a:pt x="4813" y="16913"/>
                  </a:cubicBezTo>
                  <a:cubicBezTo>
                    <a:pt x="5082" y="16913"/>
                    <a:pt x="5352" y="16885"/>
                    <a:pt x="5609" y="16846"/>
                  </a:cubicBezTo>
                  <a:cubicBezTo>
                    <a:pt x="6097" y="16775"/>
                    <a:pt x="6573" y="16656"/>
                    <a:pt x="7025" y="16501"/>
                  </a:cubicBezTo>
                  <a:cubicBezTo>
                    <a:pt x="7085" y="16596"/>
                    <a:pt x="7145" y="16691"/>
                    <a:pt x="7192" y="16787"/>
                  </a:cubicBezTo>
                  <a:cubicBezTo>
                    <a:pt x="7621" y="17489"/>
                    <a:pt x="8109" y="18180"/>
                    <a:pt x="8788" y="18656"/>
                  </a:cubicBezTo>
                  <a:cubicBezTo>
                    <a:pt x="9299" y="19018"/>
                    <a:pt x="9867" y="19177"/>
                    <a:pt x="10437" y="19177"/>
                  </a:cubicBezTo>
                  <a:cubicBezTo>
                    <a:pt x="11366" y="19177"/>
                    <a:pt x="12301" y="18753"/>
                    <a:pt x="13002" y="18096"/>
                  </a:cubicBezTo>
                  <a:cubicBezTo>
                    <a:pt x="14038" y="17120"/>
                    <a:pt x="14467" y="15715"/>
                    <a:pt x="14669" y="14334"/>
                  </a:cubicBezTo>
                  <a:lnTo>
                    <a:pt x="14729" y="14334"/>
                  </a:lnTo>
                  <a:cubicBezTo>
                    <a:pt x="14817" y="14336"/>
                    <a:pt x="14906" y="14338"/>
                    <a:pt x="14995" y="14338"/>
                  </a:cubicBezTo>
                  <a:cubicBezTo>
                    <a:pt x="16550" y="14338"/>
                    <a:pt x="18276" y="13928"/>
                    <a:pt x="19087" y="12465"/>
                  </a:cubicBezTo>
                  <a:cubicBezTo>
                    <a:pt x="19503" y="11726"/>
                    <a:pt x="19515" y="10857"/>
                    <a:pt x="19206" y="10071"/>
                  </a:cubicBezTo>
                  <a:cubicBezTo>
                    <a:pt x="18884" y="9250"/>
                    <a:pt x="18277" y="8595"/>
                    <a:pt x="17610" y="8036"/>
                  </a:cubicBezTo>
                  <a:cubicBezTo>
                    <a:pt x="17336" y="7809"/>
                    <a:pt x="17051" y="7583"/>
                    <a:pt x="16765" y="7381"/>
                  </a:cubicBezTo>
                  <a:cubicBezTo>
                    <a:pt x="17027" y="6773"/>
                    <a:pt x="17241" y="6142"/>
                    <a:pt x="17396" y="5499"/>
                  </a:cubicBezTo>
                  <a:cubicBezTo>
                    <a:pt x="17563" y="4809"/>
                    <a:pt x="17670" y="4059"/>
                    <a:pt x="17408" y="3380"/>
                  </a:cubicBezTo>
                  <a:cubicBezTo>
                    <a:pt x="17122" y="2654"/>
                    <a:pt x="16431" y="2356"/>
                    <a:pt x="15681" y="2309"/>
                  </a:cubicBezTo>
                  <a:cubicBezTo>
                    <a:pt x="15590" y="2304"/>
                    <a:pt x="15498" y="2302"/>
                    <a:pt x="15406" y="2302"/>
                  </a:cubicBezTo>
                  <a:cubicBezTo>
                    <a:pt x="14741" y="2302"/>
                    <a:pt x="14056" y="2409"/>
                    <a:pt x="13407" y="2535"/>
                  </a:cubicBezTo>
                  <a:cubicBezTo>
                    <a:pt x="13300" y="2559"/>
                    <a:pt x="13205" y="2571"/>
                    <a:pt x="13098" y="2594"/>
                  </a:cubicBezTo>
                  <a:cubicBezTo>
                    <a:pt x="13062" y="2535"/>
                    <a:pt x="13026" y="2463"/>
                    <a:pt x="12979" y="2392"/>
                  </a:cubicBezTo>
                  <a:cubicBezTo>
                    <a:pt x="12562" y="1678"/>
                    <a:pt x="12014" y="1023"/>
                    <a:pt x="11312" y="582"/>
                  </a:cubicBezTo>
                  <a:cubicBezTo>
                    <a:pt x="10703" y="194"/>
                    <a:pt x="9975" y="0"/>
                    <a:pt x="9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5533381" y="2323022"/>
              <a:ext cx="98601" cy="97387"/>
            </a:xfrm>
            <a:custGeom>
              <a:avLst/>
              <a:gdLst/>
              <a:ahLst/>
              <a:cxnLst/>
              <a:rect l="l" t="t" r="r" b="b"/>
              <a:pathLst>
                <a:path w="4871" h="4811" extrusionOk="0">
                  <a:moveTo>
                    <a:pt x="2549" y="605"/>
                  </a:moveTo>
                  <a:cubicBezTo>
                    <a:pt x="2572" y="605"/>
                    <a:pt x="2596" y="617"/>
                    <a:pt x="2608" y="617"/>
                  </a:cubicBezTo>
                  <a:cubicBezTo>
                    <a:pt x="2608" y="617"/>
                    <a:pt x="2596" y="629"/>
                    <a:pt x="2596" y="641"/>
                  </a:cubicBezTo>
                  <a:lnTo>
                    <a:pt x="2501" y="641"/>
                  </a:lnTo>
                  <a:cubicBezTo>
                    <a:pt x="2501" y="641"/>
                    <a:pt x="2513" y="641"/>
                    <a:pt x="2525" y="629"/>
                  </a:cubicBezTo>
                  <a:cubicBezTo>
                    <a:pt x="2537" y="629"/>
                    <a:pt x="2549" y="617"/>
                    <a:pt x="2549" y="605"/>
                  </a:cubicBezTo>
                  <a:close/>
                  <a:moveTo>
                    <a:pt x="4156" y="1701"/>
                  </a:moveTo>
                  <a:cubicBezTo>
                    <a:pt x="4180" y="1748"/>
                    <a:pt x="4192" y="1808"/>
                    <a:pt x="4216" y="1855"/>
                  </a:cubicBezTo>
                  <a:cubicBezTo>
                    <a:pt x="4204" y="1831"/>
                    <a:pt x="4180" y="1808"/>
                    <a:pt x="4168" y="1784"/>
                  </a:cubicBezTo>
                  <a:cubicBezTo>
                    <a:pt x="4168" y="1760"/>
                    <a:pt x="4168" y="1724"/>
                    <a:pt x="4156" y="1701"/>
                  </a:cubicBezTo>
                  <a:close/>
                  <a:moveTo>
                    <a:pt x="3096" y="1570"/>
                  </a:moveTo>
                  <a:lnTo>
                    <a:pt x="3096" y="1570"/>
                  </a:lnTo>
                  <a:cubicBezTo>
                    <a:pt x="3108" y="1581"/>
                    <a:pt x="3120" y="1581"/>
                    <a:pt x="3132" y="1593"/>
                  </a:cubicBezTo>
                  <a:cubicBezTo>
                    <a:pt x="3192" y="1712"/>
                    <a:pt x="3239" y="1843"/>
                    <a:pt x="3275" y="1974"/>
                  </a:cubicBezTo>
                  <a:cubicBezTo>
                    <a:pt x="3227" y="1831"/>
                    <a:pt x="3168" y="1701"/>
                    <a:pt x="3096" y="1570"/>
                  </a:cubicBezTo>
                  <a:close/>
                  <a:moveTo>
                    <a:pt x="2144" y="1379"/>
                  </a:moveTo>
                  <a:cubicBezTo>
                    <a:pt x="2215" y="1617"/>
                    <a:pt x="2299" y="1867"/>
                    <a:pt x="2358" y="2117"/>
                  </a:cubicBezTo>
                  <a:cubicBezTo>
                    <a:pt x="2346" y="2082"/>
                    <a:pt x="2334" y="2058"/>
                    <a:pt x="2322" y="2022"/>
                  </a:cubicBezTo>
                  <a:cubicBezTo>
                    <a:pt x="2251" y="1808"/>
                    <a:pt x="2180" y="1605"/>
                    <a:pt x="2096" y="1391"/>
                  </a:cubicBezTo>
                  <a:cubicBezTo>
                    <a:pt x="2108" y="1391"/>
                    <a:pt x="2120" y="1379"/>
                    <a:pt x="2144" y="1379"/>
                  </a:cubicBezTo>
                  <a:close/>
                  <a:moveTo>
                    <a:pt x="2013" y="2570"/>
                  </a:moveTo>
                  <a:cubicBezTo>
                    <a:pt x="2049" y="2653"/>
                    <a:pt x="2072" y="2748"/>
                    <a:pt x="2096" y="2843"/>
                  </a:cubicBezTo>
                  <a:cubicBezTo>
                    <a:pt x="2061" y="2748"/>
                    <a:pt x="2037" y="2653"/>
                    <a:pt x="2013" y="2570"/>
                  </a:cubicBezTo>
                  <a:close/>
                  <a:moveTo>
                    <a:pt x="1608" y="1212"/>
                  </a:moveTo>
                  <a:cubicBezTo>
                    <a:pt x="1620" y="1236"/>
                    <a:pt x="1620" y="1260"/>
                    <a:pt x="1632" y="1272"/>
                  </a:cubicBezTo>
                  <a:cubicBezTo>
                    <a:pt x="1572" y="1308"/>
                    <a:pt x="1537" y="1367"/>
                    <a:pt x="1525" y="1439"/>
                  </a:cubicBezTo>
                  <a:cubicBezTo>
                    <a:pt x="1453" y="2105"/>
                    <a:pt x="1572" y="2784"/>
                    <a:pt x="1858" y="3367"/>
                  </a:cubicBezTo>
                  <a:cubicBezTo>
                    <a:pt x="1834" y="3379"/>
                    <a:pt x="1810" y="3403"/>
                    <a:pt x="1787" y="3415"/>
                  </a:cubicBezTo>
                  <a:cubicBezTo>
                    <a:pt x="1608" y="3201"/>
                    <a:pt x="1489" y="2951"/>
                    <a:pt x="1418" y="2689"/>
                  </a:cubicBezTo>
                  <a:cubicBezTo>
                    <a:pt x="1287" y="2189"/>
                    <a:pt x="1346" y="1653"/>
                    <a:pt x="1608" y="1212"/>
                  </a:cubicBezTo>
                  <a:close/>
                  <a:moveTo>
                    <a:pt x="1048" y="1296"/>
                  </a:moveTo>
                  <a:lnTo>
                    <a:pt x="1048" y="1296"/>
                  </a:lnTo>
                  <a:cubicBezTo>
                    <a:pt x="858" y="1808"/>
                    <a:pt x="834" y="2379"/>
                    <a:pt x="989" y="2903"/>
                  </a:cubicBezTo>
                  <a:cubicBezTo>
                    <a:pt x="1108" y="3272"/>
                    <a:pt x="1310" y="3653"/>
                    <a:pt x="1608" y="3903"/>
                  </a:cubicBezTo>
                  <a:cubicBezTo>
                    <a:pt x="1596" y="3927"/>
                    <a:pt x="1596" y="3963"/>
                    <a:pt x="1596" y="3986"/>
                  </a:cubicBezTo>
                  <a:cubicBezTo>
                    <a:pt x="1465" y="3903"/>
                    <a:pt x="1346" y="3796"/>
                    <a:pt x="1239" y="3677"/>
                  </a:cubicBezTo>
                  <a:cubicBezTo>
                    <a:pt x="834" y="3201"/>
                    <a:pt x="632" y="2546"/>
                    <a:pt x="775" y="1939"/>
                  </a:cubicBezTo>
                  <a:cubicBezTo>
                    <a:pt x="822" y="1712"/>
                    <a:pt x="917" y="1498"/>
                    <a:pt x="1048" y="1296"/>
                  </a:cubicBezTo>
                  <a:close/>
                  <a:moveTo>
                    <a:pt x="3513" y="4082"/>
                  </a:moveTo>
                  <a:cubicBezTo>
                    <a:pt x="3323" y="4213"/>
                    <a:pt x="3096" y="4308"/>
                    <a:pt x="2870" y="4332"/>
                  </a:cubicBezTo>
                  <a:cubicBezTo>
                    <a:pt x="2800" y="4346"/>
                    <a:pt x="2731" y="4352"/>
                    <a:pt x="2663" y="4352"/>
                  </a:cubicBezTo>
                  <a:cubicBezTo>
                    <a:pt x="2616" y="4352"/>
                    <a:pt x="2569" y="4349"/>
                    <a:pt x="2525" y="4344"/>
                  </a:cubicBezTo>
                  <a:cubicBezTo>
                    <a:pt x="2870" y="4344"/>
                    <a:pt x="3215" y="4248"/>
                    <a:pt x="3513" y="4082"/>
                  </a:cubicBezTo>
                  <a:close/>
                  <a:moveTo>
                    <a:pt x="2842" y="0"/>
                  </a:moveTo>
                  <a:cubicBezTo>
                    <a:pt x="2441" y="0"/>
                    <a:pt x="2052" y="157"/>
                    <a:pt x="1727" y="403"/>
                  </a:cubicBezTo>
                  <a:cubicBezTo>
                    <a:pt x="453" y="879"/>
                    <a:pt x="1" y="2510"/>
                    <a:pt x="715" y="3665"/>
                  </a:cubicBezTo>
                  <a:cubicBezTo>
                    <a:pt x="1120" y="4320"/>
                    <a:pt x="1834" y="4784"/>
                    <a:pt x="2620" y="4808"/>
                  </a:cubicBezTo>
                  <a:cubicBezTo>
                    <a:pt x="2648" y="4809"/>
                    <a:pt x="2677" y="4810"/>
                    <a:pt x="2705" y="4810"/>
                  </a:cubicBezTo>
                  <a:cubicBezTo>
                    <a:pt x="3399" y="4810"/>
                    <a:pt x="4040" y="4392"/>
                    <a:pt x="4406" y="3820"/>
                  </a:cubicBezTo>
                  <a:cubicBezTo>
                    <a:pt x="4847" y="3153"/>
                    <a:pt x="4870" y="2284"/>
                    <a:pt x="4608" y="1546"/>
                  </a:cubicBezTo>
                  <a:cubicBezTo>
                    <a:pt x="4370" y="867"/>
                    <a:pt x="3858" y="153"/>
                    <a:pt x="3096" y="22"/>
                  </a:cubicBezTo>
                  <a:cubicBezTo>
                    <a:pt x="3011" y="7"/>
                    <a:pt x="2927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87" name="Google Shape;787;p25"/>
          <p:cNvGrpSpPr/>
          <p:nvPr/>
        </p:nvGrpSpPr>
        <p:grpSpPr>
          <a:xfrm>
            <a:off x="4930813" y="4109892"/>
            <a:ext cx="683225" cy="906243"/>
            <a:chOff x="3767009" y="3040594"/>
            <a:chExt cx="512419" cy="679682"/>
          </a:xfrm>
        </p:grpSpPr>
        <p:sp>
          <p:nvSpPr>
            <p:cNvPr id="788" name="Google Shape;788;p25"/>
            <p:cNvSpPr/>
            <p:nvPr/>
          </p:nvSpPr>
          <p:spPr>
            <a:xfrm>
              <a:off x="3767009" y="3040594"/>
              <a:ext cx="512419" cy="679682"/>
            </a:xfrm>
            <a:custGeom>
              <a:avLst/>
              <a:gdLst/>
              <a:ahLst/>
              <a:cxnLst/>
              <a:rect l="l" t="t" r="r" b="b"/>
              <a:pathLst>
                <a:path w="25314" h="33577" extrusionOk="0">
                  <a:moveTo>
                    <a:pt x="12648" y="1096"/>
                  </a:moveTo>
                  <a:cubicBezTo>
                    <a:pt x="12795" y="1096"/>
                    <a:pt x="12946" y="1102"/>
                    <a:pt x="13098" y="1113"/>
                  </a:cubicBezTo>
                  <a:cubicBezTo>
                    <a:pt x="14669" y="1232"/>
                    <a:pt x="16289" y="1720"/>
                    <a:pt x="17765" y="2268"/>
                  </a:cubicBezTo>
                  <a:cubicBezTo>
                    <a:pt x="20658" y="3351"/>
                    <a:pt x="23147" y="5340"/>
                    <a:pt x="23932" y="8447"/>
                  </a:cubicBezTo>
                  <a:cubicBezTo>
                    <a:pt x="24682" y="11388"/>
                    <a:pt x="23778" y="14484"/>
                    <a:pt x="21754" y="16710"/>
                  </a:cubicBezTo>
                  <a:cubicBezTo>
                    <a:pt x="20349" y="18246"/>
                    <a:pt x="18551" y="19282"/>
                    <a:pt x="16586" y="19818"/>
                  </a:cubicBezTo>
                  <a:cubicBezTo>
                    <a:pt x="16551" y="19794"/>
                    <a:pt x="16503" y="19794"/>
                    <a:pt x="16455" y="19794"/>
                  </a:cubicBezTo>
                  <a:cubicBezTo>
                    <a:pt x="15116" y="19955"/>
                    <a:pt x="13751" y="20108"/>
                    <a:pt x="12404" y="20108"/>
                  </a:cubicBezTo>
                  <a:cubicBezTo>
                    <a:pt x="12158" y="20108"/>
                    <a:pt x="11913" y="20102"/>
                    <a:pt x="11669" y="20091"/>
                  </a:cubicBezTo>
                  <a:cubicBezTo>
                    <a:pt x="9216" y="19758"/>
                    <a:pt x="6728" y="18710"/>
                    <a:pt x="5275" y="16698"/>
                  </a:cubicBezTo>
                  <a:cubicBezTo>
                    <a:pt x="3180" y="13781"/>
                    <a:pt x="4097" y="9971"/>
                    <a:pt x="5502" y="6971"/>
                  </a:cubicBezTo>
                  <a:cubicBezTo>
                    <a:pt x="5549" y="6864"/>
                    <a:pt x="5609" y="6756"/>
                    <a:pt x="5656" y="6637"/>
                  </a:cubicBezTo>
                  <a:cubicBezTo>
                    <a:pt x="5728" y="6542"/>
                    <a:pt x="5787" y="6447"/>
                    <a:pt x="5847" y="6352"/>
                  </a:cubicBezTo>
                  <a:cubicBezTo>
                    <a:pt x="6764" y="5030"/>
                    <a:pt x="7764" y="3697"/>
                    <a:pt x="8942" y="2601"/>
                  </a:cubicBezTo>
                  <a:cubicBezTo>
                    <a:pt x="10010" y="1610"/>
                    <a:pt x="11233" y="1096"/>
                    <a:pt x="12648" y="1096"/>
                  </a:cubicBezTo>
                  <a:close/>
                  <a:moveTo>
                    <a:pt x="7585" y="20211"/>
                  </a:moveTo>
                  <a:cubicBezTo>
                    <a:pt x="7657" y="20246"/>
                    <a:pt x="7740" y="20270"/>
                    <a:pt x="7811" y="20306"/>
                  </a:cubicBezTo>
                  <a:cubicBezTo>
                    <a:pt x="7514" y="20556"/>
                    <a:pt x="7335" y="20913"/>
                    <a:pt x="7133" y="21258"/>
                  </a:cubicBezTo>
                  <a:cubicBezTo>
                    <a:pt x="6847" y="21770"/>
                    <a:pt x="6573" y="22294"/>
                    <a:pt x="6299" y="22806"/>
                  </a:cubicBezTo>
                  <a:cubicBezTo>
                    <a:pt x="5740" y="23878"/>
                    <a:pt x="5180" y="24949"/>
                    <a:pt x="4632" y="26021"/>
                  </a:cubicBezTo>
                  <a:cubicBezTo>
                    <a:pt x="3620" y="28033"/>
                    <a:pt x="2608" y="30045"/>
                    <a:pt x="1584" y="32045"/>
                  </a:cubicBezTo>
                  <a:cubicBezTo>
                    <a:pt x="1513" y="32117"/>
                    <a:pt x="1441" y="32188"/>
                    <a:pt x="1370" y="32248"/>
                  </a:cubicBezTo>
                  <a:cubicBezTo>
                    <a:pt x="1339" y="32274"/>
                    <a:pt x="1323" y="32305"/>
                    <a:pt x="1318" y="32318"/>
                  </a:cubicBezTo>
                  <a:lnTo>
                    <a:pt x="1318" y="32318"/>
                  </a:lnTo>
                  <a:cubicBezTo>
                    <a:pt x="1321" y="32307"/>
                    <a:pt x="1327" y="32282"/>
                    <a:pt x="1334" y="32236"/>
                  </a:cubicBezTo>
                  <a:cubicBezTo>
                    <a:pt x="1358" y="32069"/>
                    <a:pt x="1441" y="31914"/>
                    <a:pt x="1513" y="31760"/>
                  </a:cubicBezTo>
                  <a:cubicBezTo>
                    <a:pt x="1715" y="31319"/>
                    <a:pt x="1930" y="30890"/>
                    <a:pt x="2144" y="30462"/>
                  </a:cubicBezTo>
                  <a:cubicBezTo>
                    <a:pt x="2977" y="28747"/>
                    <a:pt x="3847" y="27057"/>
                    <a:pt x="4751" y="25390"/>
                  </a:cubicBezTo>
                  <a:cubicBezTo>
                    <a:pt x="5680" y="23651"/>
                    <a:pt x="6692" y="21961"/>
                    <a:pt x="7585" y="20211"/>
                  </a:cubicBezTo>
                  <a:close/>
                  <a:moveTo>
                    <a:pt x="12263" y="1"/>
                  </a:moveTo>
                  <a:cubicBezTo>
                    <a:pt x="11510" y="1"/>
                    <a:pt x="10746" y="182"/>
                    <a:pt x="10038" y="482"/>
                  </a:cubicBezTo>
                  <a:cubicBezTo>
                    <a:pt x="8419" y="1161"/>
                    <a:pt x="7204" y="2482"/>
                    <a:pt x="6275" y="3935"/>
                  </a:cubicBezTo>
                  <a:cubicBezTo>
                    <a:pt x="6073" y="4244"/>
                    <a:pt x="5871" y="4566"/>
                    <a:pt x="5692" y="4899"/>
                  </a:cubicBezTo>
                  <a:cubicBezTo>
                    <a:pt x="4906" y="5935"/>
                    <a:pt x="4180" y="7030"/>
                    <a:pt x="3620" y="8209"/>
                  </a:cubicBezTo>
                  <a:cubicBezTo>
                    <a:pt x="2120" y="11352"/>
                    <a:pt x="1953" y="15091"/>
                    <a:pt x="4335" y="17853"/>
                  </a:cubicBezTo>
                  <a:cubicBezTo>
                    <a:pt x="5049" y="18687"/>
                    <a:pt x="5918" y="19353"/>
                    <a:pt x="6871" y="19865"/>
                  </a:cubicBezTo>
                  <a:cubicBezTo>
                    <a:pt x="5752" y="21532"/>
                    <a:pt x="4799" y="23318"/>
                    <a:pt x="3847" y="25068"/>
                  </a:cubicBezTo>
                  <a:cubicBezTo>
                    <a:pt x="2799" y="27009"/>
                    <a:pt x="1787" y="28962"/>
                    <a:pt x="810" y="30938"/>
                  </a:cubicBezTo>
                  <a:cubicBezTo>
                    <a:pt x="513" y="31545"/>
                    <a:pt x="1" y="32426"/>
                    <a:pt x="584" y="33034"/>
                  </a:cubicBezTo>
                  <a:cubicBezTo>
                    <a:pt x="763" y="33212"/>
                    <a:pt x="953" y="33307"/>
                    <a:pt x="1132" y="33319"/>
                  </a:cubicBezTo>
                  <a:cubicBezTo>
                    <a:pt x="1364" y="33496"/>
                    <a:pt x="1638" y="33576"/>
                    <a:pt x="1918" y="33576"/>
                  </a:cubicBezTo>
                  <a:cubicBezTo>
                    <a:pt x="2127" y="33576"/>
                    <a:pt x="2338" y="33532"/>
                    <a:pt x="2537" y="33450"/>
                  </a:cubicBezTo>
                  <a:cubicBezTo>
                    <a:pt x="3156" y="33200"/>
                    <a:pt x="3561" y="32676"/>
                    <a:pt x="3858" y="32105"/>
                  </a:cubicBezTo>
                  <a:cubicBezTo>
                    <a:pt x="4239" y="31402"/>
                    <a:pt x="4585" y="30676"/>
                    <a:pt x="4930" y="29950"/>
                  </a:cubicBezTo>
                  <a:cubicBezTo>
                    <a:pt x="5632" y="28462"/>
                    <a:pt x="6323" y="26949"/>
                    <a:pt x="6978" y="25437"/>
                  </a:cubicBezTo>
                  <a:cubicBezTo>
                    <a:pt x="7621" y="23937"/>
                    <a:pt x="8311" y="22449"/>
                    <a:pt x="8847" y="20913"/>
                  </a:cubicBezTo>
                  <a:cubicBezTo>
                    <a:pt x="8871" y="20842"/>
                    <a:pt x="8883" y="20782"/>
                    <a:pt x="8859" y="20722"/>
                  </a:cubicBezTo>
                  <a:cubicBezTo>
                    <a:pt x="8871" y="20711"/>
                    <a:pt x="8871" y="20687"/>
                    <a:pt x="8883" y="20675"/>
                  </a:cubicBezTo>
                  <a:cubicBezTo>
                    <a:pt x="9955" y="20985"/>
                    <a:pt x="11086" y="21144"/>
                    <a:pt x="12212" y="21144"/>
                  </a:cubicBezTo>
                  <a:cubicBezTo>
                    <a:pt x="12424" y="21144"/>
                    <a:pt x="12636" y="21139"/>
                    <a:pt x="12848" y="21127"/>
                  </a:cubicBezTo>
                  <a:cubicBezTo>
                    <a:pt x="13098" y="21141"/>
                    <a:pt x="13348" y="21148"/>
                    <a:pt x="13599" y="21148"/>
                  </a:cubicBezTo>
                  <a:cubicBezTo>
                    <a:pt x="15996" y="21148"/>
                    <a:pt x="18391" y="20524"/>
                    <a:pt x="20396" y="19198"/>
                  </a:cubicBezTo>
                  <a:cubicBezTo>
                    <a:pt x="23194" y="17341"/>
                    <a:pt x="25135" y="14281"/>
                    <a:pt x="25218" y="10876"/>
                  </a:cubicBezTo>
                  <a:cubicBezTo>
                    <a:pt x="25314" y="7411"/>
                    <a:pt x="23539" y="4351"/>
                    <a:pt x="20611" y="2565"/>
                  </a:cubicBezTo>
                  <a:cubicBezTo>
                    <a:pt x="19134" y="1673"/>
                    <a:pt x="17491" y="1077"/>
                    <a:pt x="15824" y="649"/>
                  </a:cubicBezTo>
                  <a:cubicBezTo>
                    <a:pt x="15062" y="446"/>
                    <a:pt x="14276" y="256"/>
                    <a:pt x="13479" y="172"/>
                  </a:cubicBezTo>
                  <a:cubicBezTo>
                    <a:pt x="13083" y="55"/>
                    <a:pt x="12675" y="1"/>
                    <a:pt x="12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3874273" y="3091241"/>
              <a:ext cx="192830" cy="350742"/>
            </a:xfrm>
            <a:custGeom>
              <a:avLst/>
              <a:gdLst/>
              <a:ahLst/>
              <a:cxnLst/>
              <a:rect l="l" t="t" r="r" b="b"/>
              <a:pathLst>
                <a:path w="9526" h="17327" extrusionOk="0">
                  <a:moveTo>
                    <a:pt x="5103" y="1"/>
                  </a:moveTo>
                  <a:cubicBezTo>
                    <a:pt x="5101" y="1"/>
                    <a:pt x="5098" y="2"/>
                    <a:pt x="5096" y="4"/>
                  </a:cubicBezTo>
                  <a:cubicBezTo>
                    <a:pt x="2322" y="1802"/>
                    <a:pt x="405" y="4874"/>
                    <a:pt x="298" y="8219"/>
                  </a:cubicBezTo>
                  <a:cubicBezTo>
                    <a:pt x="203" y="11362"/>
                    <a:pt x="1596" y="14494"/>
                    <a:pt x="4346" y="16137"/>
                  </a:cubicBezTo>
                  <a:cubicBezTo>
                    <a:pt x="5120" y="16601"/>
                    <a:pt x="5953" y="16935"/>
                    <a:pt x="6834" y="17125"/>
                  </a:cubicBezTo>
                  <a:cubicBezTo>
                    <a:pt x="7323" y="17239"/>
                    <a:pt x="7863" y="17327"/>
                    <a:pt x="8393" y="17327"/>
                  </a:cubicBezTo>
                  <a:cubicBezTo>
                    <a:pt x="8753" y="17327"/>
                    <a:pt x="9109" y="17286"/>
                    <a:pt x="9442" y="17185"/>
                  </a:cubicBezTo>
                  <a:cubicBezTo>
                    <a:pt x="9525" y="17161"/>
                    <a:pt x="9513" y="17042"/>
                    <a:pt x="9418" y="17030"/>
                  </a:cubicBezTo>
                  <a:cubicBezTo>
                    <a:pt x="8644" y="16994"/>
                    <a:pt x="7894" y="17054"/>
                    <a:pt x="7120" y="16911"/>
                  </a:cubicBezTo>
                  <a:cubicBezTo>
                    <a:pt x="6358" y="16768"/>
                    <a:pt x="5620" y="16518"/>
                    <a:pt x="4929" y="16161"/>
                  </a:cubicBezTo>
                  <a:cubicBezTo>
                    <a:pt x="3572" y="15458"/>
                    <a:pt x="2441" y="14399"/>
                    <a:pt x="1655" y="13077"/>
                  </a:cubicBezTo>
                  <a:cubicBezTo>
                    <a:pt x="24" y="10339"/>
                    <a:pt x="0" y="7005"/>
                    <a:pt x="1441" y="4183"/>
                  </a:cubicBezTo>
                  <a:cubicBezTo>
                    <a:pt x="2286" y="2516"/>
                    <a:pt x="3584" y="1099"/>
                    <a:pt x="5108" y="28"/>
                  </a:cubicBezTo>
                  <a:cubicBezTo>
                    <a:pt x="5118" y="18"/>
                    <a:pt x="5112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3864152" y="3262977"/>
              <a:ext cx="70262" cy="148823"/>
            </a:xfrm>
            <a:custGeom>
              <a:avLst/>
              <a:gdLst/>
              <a:ahLst/>
              <a:cxnLst/>
              <a:rect l="l" t="t" r="r" b="b"/>
              <a:pathLst>
                <a:path w="3471" h="7352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95" y="1402"/>
                    <a:pt x="369" y="2748"/>
                    <a:pt x="964" y="4021"/>
                  </a:cubicBezTo>
                  <a:cubicBezTo>
                    <a:pt x="1524" y="5200"/>
                    <a:pt x="2357" y="6581"/>
                    <a:pt x="3429" y="7343"/>
                  </a:cubicBezTo>
                  <a:cubicBezTo>
                    <a:pt x="3435" y="7349"/>
                    <a:pt x="3440" y="7351"/>
                    <a:pt x="3446" y="7351"/>
                  </a:cubicBezTo>
                  <a:cubicBezTo>
                    <a:pt x="3462" y="7351"/>
                    <a:pt x="3471" y="7329"/>
                    <a:pt x="3453" y="7320"/>
                  </a:cubicBezTo>
                  <a:cubicBezTo>
                    <a:pt x="3000" y="6784"/>
                    <a:pt x="2488" y="6319"/>
                    <a:pt x="2072" y="5736"/>
                  </a:cubicBezTo>
                  <a:cubicBezTo>
                    <a:pt x="1679" y="5212"/>
                    <a:pt x="1345" y="4641"/>
                    <a:pt x="1060" y="4057"/>
                  </a:cubicBezTo>
                  <a:cubicBezTo>
                    <a:pt x="464" y="2807"/>
                    <a:pt x="60" y="1390"/>
                    <a:pt x="12" y="9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3862695" y="3332773"/>
              <a:ext cx="25445" cy="49574"/>
            </a:xfrm>
            <a:custGeom>
              <a:avLst/>
              <a:gdLst/>
              <a:ahLst/>
              <a:cxnLst/>
              <a:rect l="l" t="t" r="r" b="b"/>
              <a:pathLst>
                <a:path w="1257" h="2449" extrusionOk="0">
                  <a:moveTo>
                    <a:pt x="27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203" y="847"/>
                    <a:pt x="501" y="1847"/>
                    <a:pt x="1156" y="2431"/>
                  </a:cubicBezTo>
                  <a:cubicBezTo>
                    <a:pt x="1168" y="2443"/>
                    <a:pt x="1181" y="2448"/>
                    <a:pt x="1193" y="2448"/>
                  </a:cubicBezTo>
                  <a:cubicBezTo>
                    <a:pt x="1228" y="2448"/>
                    <a:pt x="1256" y="2407"/>
                    <a:pt x="1239" y="2371"/>
                  </a:cubicBezTo>
                  <a:cubicBezTo>
                    <a:pt x="1060" y="1990"/>
                    <a:pt x="798" y="1657"/>
                    <a:pt x="596" y="1276"/>
                  </a:cubicBezTo>
                  <a:cubicBezTo>
                    <a:pt x="394" y="871"/>
                    <a:pt x="191" y="454"/>
                    <a:pt x="48" y="14"/>
                  </a:cubicBezTo>
                  <a:cubicBezTo>
                    <a:pt x="44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4034047" y="3087334"/>
              <a:ext cx="199834" cy="295824"/>
            </a:xfrm>
            <a:custGeom>
              <a:avLst/>
              <a:gdLst/>
              <a:ahLst/>
              <a:cxnLst/>
              <a:rect l="l" t="t" r="r" b="b"/>
              <a:pathLst>
                <a:path w="9872" h="14614" extrusionOk="0">
                  <a:moveTo>
                    <a:pt x="1399" y="0"/>
                  </a:moveTo>
                  <a:cubicBezTo>
                    <a:pt x="942" y="0"/>
                    <a:pt x="480" y="39"/>
                    <a:pt x="13" y="114"/>
                  </a:cubicBezTo>
                  <a:cubicBezTo>
                    <a:pt x="1" y="114"/>
                    <a:pt x="1" y="137"/>
                    <a:pt x="13" y="137"/>
                  </a:cubicBezTo>
                  <a:cubicBezTo>
                    <a:pt x="298" y="105"/>
                    <a:pt x="586" y="89"/>
                    <a:pt x="874" y="89"/>
                  </a:cubicBezTo>
                  <a:cubicBezTo>
                    <a:pt x="3245" y="89"/>
                    <a:pt x="5664" y="1154"/>
                    <a:pt x="7288" y="2852"/>
                  </a:cubicBezTo>
                  <a:cubicBezTo>
                    <a:pt x="9228" y="4888"/>
                    <a:pt x="9871" y="7793"/>
                    <a:pt x="9169" y="10496"/>
                  </a:cubicBezTo>
                  <a:cubicBezTo>
                    <a:pt x="8966" y="11258"/>
                    <a:pt x="8669" y="11996"/>
                    <a:pt x="8276" y="12675"/>
                  </a:cubicBezTo>
                  <a:cubicBezTo>
                    <a:pt x="7859" y="13353"/>
                    <a:pt x="7335" y="13925"/>
                    <a:pt x="6823" y="14520"/>
                  </a:cubicBezTo>
                  <a:cubicBezTo>
                    <a:pt x="6794" y="14559"/>
                    <a:pt x="6820" y="14613"/>
                    <a:pt x="6856" y="14613"/>
                  </a:cubicBezTo>
                  <a:cubicBezTo>
                    <a:pt x="6865" y="14613"/>
                    <a:pt x="6874" y="14610"/>
                    <a:pt x="6883" y="14603"/>
                  </a:cubicBezTo>
                  <a:cubicBezTo>
                    <a:pt x="7966" y="13806"/>
                    <a:pt x="8693" y="12437"/>
                    <a:pt x="9121" y="11186"/>
                  </a:cubicBezTo>
                  <a:cubicBezTo>
                    <a:pt x="9574" y="9877"/>
                    <a:pt x="9705" y="8448"/>
                    <a:pt x="9514" y="7067"/>
                  </a:cubicBezTo>
                  <a:cubicBezTo>
                    <a:pt x="9097" y="4186"/>
                    <a:pt x="7169" y="1816"/>
                    <a:pt x="4525" y="661"/>
                  </a:cubicBezTo>
                  <a:cubicBezTo>
                    <a:pt x="3508" y="211"/>
                    <a:pt x="2467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4204933" y="3213647"/>
              <a:ext cx="11822" cy="94694"/>
            </a:xfrm>
            <a:custGeom>
              <a:avLst/>
              <a:gdLst/>
              <a:ahLst/>
              <a:cxnLst/>
              <a:rect l="l" t="t" r="r" b="b"/>
              <a:pathLst>
                <a:path w="584" h="4678" extrusionOk="0">
                  <a:moveTo>
                    <a:pt x="116" y="0"/>
                  </a:moveTo>
                  <a:cubicBezTo>
                    <a:pt x="113" y="0"/>
                    <a:pt x="108" y="5"/>
                    <a:pt x="108" y="5"/>
                  </a:cubicBezTo>
                  <a:cubicBezTo>
                    <a:pt x="393" y="1529"/>
                    <a:pt x="405" y="3172"/>
                    <a:pt x="0" y="4661"/>
                  </a:cubicBezTo>
                  <a:cubicBezTo>
                    <a:pt x="0" y="4669"/>
                    <a:pt x="12" y="4677"/>
                    <a:pt x="19" y="4677"/>
                  </a:cubicBezTo>
                  <a:cubicBezTo>
                    <a:pt x="22" y="4677"/>
                    <a:pt x="24" y="4676"/>
                    <a:pt x="24" y="4673"/>
                  </a:cubicBezTo>
                  <a:cubicBezTo>
                    <a:pt x="501" y="3101"/>
                    <a:pt x="584" y="1577"/>
                    <a:pt x="120" y="5"/>
                  </a:cubicBezTo>
                  <a:cubicBezTo>
                    <a:pt x="120" y="1"/>
                    <a:pt x="11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4223738" y="3177980"/>
              <a:ext cx="25323" cy="155179"/>
            </a:xfrm>
            <a:custGeom>
              <a:avLst/>
              <a:gdLst/>
              <a:ahLst/>
              <a:cxnLst/>
              <a:rect l="l" t="t" r="r" b="b"/>
              <a:pathLst>
                <a:path w="1251" h="7666" extrusionOk="0">
                  <a:moveTo>
                    <a:pt x="114" y="0"/>
                  </a:moveTo>
                  <a:cubicBezTo>
                    <a:pt x="107" y="0"/>
                    <a:pt x="95" y="9"/>
                    <a:pt x="95" y="17"/>
                  </a:cubicBezTo>
                  <a:cubicBezTo>
                    <a:pt x="607" y="1255"/>
                    <a:pt x="857" y="2577"/>
                    <a:pt x="822" y="3922"/>
                  </a:cubicBezTo>
                  <a:cubicBezTo>
                    <a:pt x="798" y="5220"/>
                    <a:pt x="453" y="6435"/>
                    <a:pt x="0" y="7649"/>
                  </a:cubicBezTo>
                  <a:cubicBezTo>
                    <a:pt x="0" y="7657"/>
                    <a:pt x="12" y="7666"/>
                    <a:pt x="19" y="7666"/>
                  </a:cubicBezTo>
                  <a:cubicBezTo>
                    <a:pt x="22" y="7666"/>
                    <a:pt x="24" y="7664"/>
                    <a:pt x="24" y="7661"/>
                  </a:cubicBezTo>
                  <a:cubicBezTo>
                    <a:pt x="1250" y="5351"/>
                    <a:pt x="1131" y="2363"/>
                    <a:pt x="119" y="5"/>
                  </a:cubicBezTo>
                  <a:cubicBezTo>
                    <a:pt x="119" y="2"/>
                    <a:pt x="11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4104328" y="3395828"/>
              <a:ext cx="46517" cy="25506"/>
            </a:xfrm>
            <a:custGeom>
              <a:avLst/>
              <a:gdLst/>
              <a:ahLst/>
              <a:cxnLst/>
              <a:rect l="l" t="t" r="r" b="b"/>
              <a:pathLst>
                <a:path w="2298" h="1260" extrusionOk="0">
                  <a:moveTo>
                    <a:pt x="2238" y="1"/>
                  </a:moveTo>
                  <a:cubicBezTo>
                    <a:pt x="2232" y="1"/>
                    <a:pt x="2226" y="3"/>
                    <a:pt x="2220" y="6"/>
                  </a:cubicBezTo>
                  <a:cubicBezTo>
                    <a:pt x="1506" y="387"/>
                    <a:pt x="815" y="816"/>
                    <a:pt x="65" y="1126"/>
                  </a:cubicBezTo>
                  <a:cubicBezTo>
                    <a:pt x="0" y="1158"/>
                    <a:pt x="14" y="1260"/>
                    <a:pt x="80" y="1260"/>
                  </a:cubicBezTo>
                  <a:cubicBezTo>
                    <a:pt x="86" y="1260"/>
                    <a:pt x="93" y="1259"/>
                    <a:pt x="101" y="1257"/>
                  </a:cubicBezTo>
                  <a:cubicBezTo>
                    <a:pt x="910" y="1030"/>
                    <a:pt x="1684" y="697"/>
                    <a:pt x="2268" y="78"/>
                  </a:cubicBezTo>
                  <a:cubicBezTo>
                    <a:pt x="2298" y="48"/>
                    <a:pt x="2269" y="1"/>
                    <a:pt x="2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96" name="Google Shape;796;p25"/>
          <p:cNvGrpSpPr/>
          <p:nvPr/>
        </p:nvGrpSpPr>
        <p:grpSpPr>
          <a:xfrm>
            <a:off x="7296339" y="5227139"/>
            <a:ext cx="1007132" cy="305445"/>
            <a:chOff x="5255979" y="3827254"/>
            <a:chExt cx="755349" cy="229084"/>
          </a:xfrm>
        </p:grpSpPr>
        <p:sp>
          <p:nvSpPr>
            <p:cNvPr id="797" name="Google Shape;797;p25"/>
            <p:cNvSpPr/>
            <p:nvPr/>
          </p:nvSpPr>
          <p:spPr>
            <a:xfrm>
              <a:off x="5255979" y="3827254"/>
              <a:ext cx="755349" cy="229084"/>
            </a:xfrm>
            <a:custGeom>
              <a:avLst/>
              <a:gdLst/>
              <a:ahLst/>
              <a:cxnLst/>
              <a:rect l="l" t="t" r="r" b="b"/>
              <a:pathLst>
                <a:path w="37315" h="11317" extrusionOk="0">
                  <a:moveTo>
                    <a:pt x="12026" y="1768"/>
                  </a:moveTo>
                  <a:cubicBezTo>
                    <a:pt x="14288" y="2208"/>
                    <a:pt x="16562" y="2637"/>
                    <a:pt x="18848" y="3054"/>
                  </a:cubicBezTo>
                  <a:cubicBezTo>
                    <a:pt x="17634" y="2875"/>
                    <a:pt x="16419" y="2708"/>
                    <a:pt x="15205" y="2518"/>
                  </a:cubicBezTo>
                  <a:cubicBezTo>
                    <a:pt x="14462" y="2407"/>
                    <a:pt x="13668" y="2228"/>
                    <a:pt x="12904" y="2228"/>
                  </a:cubicBezTo>
                  <a:cubicBezTo>
                    <a:pt x="12516" y="2228"/>
                    <a:pt x="12137" y="2274"/>
                    <a:pt x="11776" y="2399"/>
                  </a:cubicBezTo>
                  <a:cubicBezTo>
                    <a:pt x="11740" y="2411"/>
                    <a:pt x="11764" y="2446"/>
                    <a:pt x="11788" y="2446"/>
                  </a:cubicBezTo>
                  <a:cubicBezTo>
                    <a:pt x="12184" y="2362"/>
                    <a:pt x="12587" y="2328"/>
                    <a:pt x="12991" y="2328"/>
                  </a:cubicBezTo>
                  <a:cubicBezTo>
                    <a:pt x="13899" y="2328"/>
                    <a:pt x="14819" y="2497"/>
                    <a:pt x="15717" y="2637"/>
                  </a:cubicBezTo>
                  <a:cubicBezTo>
                    <a:pt x="17050" y="2839"/>
                    <a:pt x="18396" y="3054"/>
                    <a:pt x="19729" y="3256"/>
                  </a:cubicBezTo>
                  <a:cubicBezTo>
                    <a:pt x="20098" y="3304"/>
                    <a:pt x="20467" y="3363"/>
                    <a:pt x="20837" y="3411"/>
                  </a:cubicBezTo>
                  <a:cubicBezTo>
                    <a:pt x="23075" y="3816"/>
                    <a:pt x="25325" y="4197"/>
                    <a:pt x="27564" y="4530"/>
                  </a:cubicBezTo>
                  <a:cubicBezTo>
                    <a:pt x="26825" y="4887"/>
                    <a:pt x="26837" y="5721"/>
                    <a:pt x="27718" y="6268"/>
                  </a:cubicBezTo>
                  <a:cubicBezTo>
                    <a:pt x="22194" y="5304"/>
                    <a:pt x="16681" y="4268"/>
                    <a:pt x="11169" y="3268"/>
                  </a:cubicBezTo>
                  <a:lnTo>
                    <a:pt x="11133" y="3268"/>
                  </a:lnTo>
                  <a:cubicBezTo>
                    <a:pt x="11193" y="2982"/>
                    <a:pt x="11252" y="2684"/>
                    <a:pt x="11312" y="2387"/>
                  </a:cubicBezTo>
                  <a:cubicBezTo>
                    <a:pt x="11395" y="2208"/>
                    <a:pt x="11526" y="2053"/>
                    <a:pt x="11728" y="1946"/>
                  </a:cubicBezTo>
                  <a:cubicBezTo>
                    <a:pt x="11728" y="1934"/>
                    <a:pt x="11740" y="1934"/>
                    <a:pt x="11740" y="1934"/>
                  </a:cubicBezTo>
                  <a:cubicBezTo>
                    <a:pt x="11812" y="1899"/>
                    <a:pt x="11883" y="1863"/>
                    <a:pt x="11955" y="1827"/>
                  </a:cubicBezTo>
                  <a:cubicBezTo>
                    <a:pt x="12002" y="1815"/>
                    <a:pt x="12014" y="1792"/>
                    <a:pt x="12026" y="1768"/>
                  </a:cubicBezTo>
                  <a:close/>
                  <a:moveTo>
                    <a:pt x="2662" y="367"/>
                  </a:moveTo>
                  <a:cubicBezTo>
                    <a:pt x="3739" y="367"/>
                    <a:pt x="5106" y="798"/>
                    <a:pt x="6204" y="1053"/>
                  </a:cubicBezTo>
                  <a:cubicBezTo>
                    <a:pt x="5787" y="1458"/>
                    <a:pt x="5489" y="2006"/>
                    <a:pt x="5382" y="2327"/>
                  </a:cubicBezTo>
                  <a:cubicBezTo>
                    <a:pt x="4977" y="3577"/>
                    <a:pt x="4870" y="4935"/>
                    <a:pt x="4704" y="6244"/>
                  </a:cubicBezTo>
                  <a:cubicBezTo>
                    <a:pt x="4644" y="6661"/>
                    <a:pt x="4608" y="7018"/>
                    <a:pt x="4775" y="7387"/>
                  </a:cubicBezTo>
                  <a:cubicBezTo>
                    <a:pt x="4073" y="7185"/>
                    <a:pt x="3358" y="7078"/>
                    <a:pt x="2644" y="6899"/>
                  </a:cubicBezTo>
                  <a:cubicBezTo>
                    <a:pt x="1239" y="6566"/>
                    <a:pt x="655" y="5911"/>
                    <a:pt x="584" y="4994"/>
                  </a:cubicBezTo>
                  <a:cubicBezTo>
                    <a:pt x="501" y="3899"/>
                    <a:pt x="870" y="2851"/>
                    <a:pt x="834" y="1768"/>
                  </a:cubicBezTo>
                  <a:cubicBezTo>
                    <a:pt x="834" y="1756"/>
                    <a:pt x="834" y="1744"/>
                    <a:pt x="822" y="1732"/>
                  </a:cubicBezTo>
                  <a:cubicBezTo>
                    <a:pt x="989" y="1089"/>
                    <a:pt x="1322" y="446"/>
                    <a:pt x="2430" y="375"/>
                  </a:cubicBezTo>
                  <a:cubicBezTo>
                    <a:pt x="2505" y="370"/>
                    <a:pt x="2583" y="367"/>
                    <a:pt x="2662" y="367"/>
                  </a:cubicBezTo>
                  <a:close/>
                  <a:moveTo>
                    <a:pt x="32933" y="7078"/>
                  </a:moveTo>
                  <a:cubicBezTo>
                    <a:pt x="32910" y="7114"/>
                    <a:pt x="32921" y="7173"/>
                    <a:pt x="32981" y="7209"/>
                  </a:cubicBezTo>
                  <a:cubicBezTo>
                    <a:pt x="33136" y="7304"/>
                    <a:pt x="33291" y="7399"/>
                    <a:pt x="33445" y="7495"/>
                  </a:cubicBezTo>
                  <a:cubicBezTo>
                    <a:pt x="33350" y="7471"/>
                    <a:pt x="33255" y="7435"/>
                    <a:pt x="33160" y="7411"/>
                  </a:cubicBezTo>
                  <a:cubicBezTo>
                    <a:pt x="33052" y="7376"/>
                    <a:pt x="32945" y="7340"/>
                    <a:pt x="32850" y="7316"/>
                  </a:cubicBezTo>
                  <a:cubicBezTo>
                    <a:pt x="32814" y="7304"/>
                    <a:pt x="32779" y="7292"/>
                    <a:pt x="32731" y="7268"/>
                  </a:cubicBezTo>
                  <a:cubicBezTo>
                    <a:pt x="32802" y="7209"/>
                    <a:pt x="32874" y="7137"/>
                    <a:pt x="32933" y="7078"/>
                  </a:cubicBezTo>
                  <a:close/>
                  <a:moveTo>
                    <a:pt x="32719" y="7578"/>
                  </a:moveTo>
                  <a:cubicBezTo>
                    <a:pt x="32814" y="7578"/>
                    <a:pt x="32898" y="7602"/>
                    <a:pt x="32993" y="7626"/>
                  </a:cubicBezTo>
                  <a:cubicBezTo>
                    <a:pt x="33136" y="7685"/>
                    <a:pt x="33279" y="7733"/>
                    <a:pt x="33433" y="7792"/>
                  </a:cubicBezTo>
                  <a:cubicBezTo>
                    <a:pt x="33195" y="7721"/>
                    <a:pt x="32957" y="7661"/>
                    <a:pt x="32719" y="7590"/>
                  </a:cubicBezTo>
                  <a:cubicBezTo>
                    <a:pt x="32719" y="7590"/>
                    <a:pt x="32719" y="7578"/>
                    <a:pt x="32719" y="7578"/>
                  </a:cubicBezTo>
                  <a:close/>
                  <a:moveTo>
                    <a:pt x="32921" y="6864"/>
                  </a:moveTo>
                  <a:cubicBezTo>
                    <a:pt x="33457" y="7125"/>
                    <a:pt x="34600" y="7637"/>
                    <a:pt x="35398" y="8102"/>
                  </a:cubicBezTo>
                  <a:cubicBezTo>
                    <a:pt x="34588" y="7840"/>
                    <a:pt x="33850" y="7471"/>
                    <a:pt x="33160" y="7006"/>
                  </a:cubicBezTo>
                  <a:cubicBezTo>
                    <a:pt x="33130" y="6989"/>
                    <a:pt x="33100" y="6980"/>
                    <a:pt x="33072" y="6980"/>
                  </a:cubicBezTo>
                  <a:cubicBezTo>
                    <a:pt x="33043" y="6980"/>
                    <a:pt x="33017" y="6989"/>
                    <a:pt x="32993" y="7006"/>
                  </a:cubicBezTo>
                  <a:cubicBezTo>
                    <a:pt x="33017" y="6959"/>
                    <a:pt x="32981" y="6899"/>
                    <a:pt x="32921" y="6864"/>
                  </a:cubicBezTo>
                  <a:close/>
                  <a:moveTo>
                    <a:pt x="32707" y="7828"/>
                  </a:moveTo>
                  <a:cubicBezTo>
                    <a:pt x="33136" y="7959"/>
                    <a:pt x="33564" y="8078"/>
                    <a:pt x="33993" y="8197"/>
                  </a:cubicBezTo>
                  <a:cubicBezTo>
                    <a:pt x="33564" y="8126"/>
                    <a:pt x="33148" y="8042"/>
                    <a:pt x="32719" y="7971"/>
                  </a:cubicBezTo>
                  <a:cubicBezTo>
                    <a:pt x="32719" y="7947"/>
                    <a:pt x="32707" y="7935"/>
                    <a:pt x="32695" y="7923"/>
                  </a:cubicBezTo>
                  <a:cubicBezTo>
                    <a:pt x="32707" y="7899"/>
                    <a:pt x="32707" y="7864"/>
                    <a:pt x="32707" y="7828"/>
                  </a:cubicBezTo>
                  <a:close/>
                  <a:moveTo>
                    <a:pt x="11031" y="1140"/>
                  </a:moveTo>
                  <a:cubicBezTo>
                    <a:pt x="11324" y="1140"/>
                    <a:pt x="11655" y="1258"/>
                    <a:pt x="12026" y="1553"/>
                  </a:cubicBezTo>
                  <a:cubicBezTo>
                    <a:pt x="11847" y="1518"/>
                    <a:pt x="11669" y="1494"/>
                    <a:pt x="11502" y="1470"/>
                  </a:cubicBezTo>
                  <a:cubicBezTo>
                    <a:pt x="11484" y="1466"/>
                    <a:pt x="11467" y="1465"/>
                    <a:pt x="11452" y="1465"/>
                  </a:cubicBezTo>
                  <a:cubicBezTo>
                    <a:pt x="11370" y="1465"/>
                    <a:pt x="11339" y="1515"/>
                    <a:pt x="11359" y="1565"/>
                  </a:cubicBezTo>
                  <a:cubicBezTo>
                    <a:pt x="11312" y="1589"/>
                    <a:pt x="11276" y="1601"/>
                    <a:pt x="11240" y="1625"/>
                  </a:cubicBezTo>
                  <a:cubicBezTo>
                    <a:pt x="11226" y="1622"/>
                    <a:pt x="11212" y="1621"/>
                    <a:pt x="11198" y="1621"/>
                  </a:cubicBezTo>
                  <a:cubicBezTo>
                    <a:pt x="11154" y="1621"/>
                    <a:pt x="11113" y="1636"/>
                    <a:pt x="11085" y="1672"/>
                  </a:cubicBezTo>
                  <a:cubicBezTo>
                    <a:pt x="9883" y="3542"/>
                    <a:pt x="9847" y="5994"/>
                    <a:pt x="10050" y="8161"/>
                  </a:cubicBezTo>
                  <a:cubicBezTo>
                    <a:pt x="10050" y="8221"/>
                    <a:pt x="10109" y="8268"/>
                    <a:pt x="10169" y="8304"/>
                  </a:cubicBezTo>
                  <a:cubicBezTo>
                    <a:pt x="9311" y="8090"/>
                    <a:pt x="8871" y="7745"/>
                    <a:pt x="8883" y="7280"/>
                  </a:cubicBezTo>
                  <a:cubicBezTo>
                    <a:pt x="8847" y="7042"/>
                    <a:pt x="8835" y="6804"/>
                    <a:pt x="8835" y="6566"/>
                  </a:cubicBezTo>
                  <a:cubicBezTo>
                    <a:pt x="8799" y="5863"/>
                    <a:pt x="8847" y="5161"/>
                    <a:pt x="8954" y="4482"/>
                  </a:cubicBezTo>
                  <a:cubicBezTo>
                    <a:pt x="9037" y="3958"/>
                    <a:pt x="9157" y="3446"/>
                    <a:pt x="9335" y="2946"/>
                  </a:cubicBezTo>
                  <a:cubicBezTo>
                    <a:pt x="9447" y="2630"/>
                    <a:pt x="9993" y="1140"/>
                    <a:pt x="11031" y="1140"/>
                  </a:cubicBezTo>
                  <a:close/>
                  <a:moveTo>
                    <a:pt x="32195" y="7804"/>
                  </a:moveTo>
                  <a:lnTo>
                    <a:pt x="32195" y="7804"/>
                  </a:lnTo>
                  <a:cubicBezTo>
                    <a:pt x="32147" y="7971"/>
                    <a:pt x="32112" y="8138"/>
                    <a:pt x="32088" y="8304"/>
                  </a:cubicBezTo>
                  <a:cubicBezTo>
                    <a:pt x="32064" y="8316"/>
                    <a:pt x="32052" y="8328"/>
                    <a:pt x="32040" y="8352"/>
                  </a:cubicBezTo>
                  <a:cubicBezTo>
                    <a:pt x="32028" y="8209"/>
                    <a:pt x="32064" y="8078"/>
                    <a:pt x="32112" y="7959"/>
                  </a:cubicBezTo>
                  <a:cubicBezTo>
                    <a:pt x="32124" y="7911"/>
                    <a:pt x="32148" y="7876"/>
                    <a:pt x="32159" y="7840"/>
                  </a:cubicBezTo>
                  <a:cubicBezTo>
                    <a:pt x="32171" y="7828"/>
                    <a:pt x="32183" y="7816"/>
                    <a:pt x="32195" y="7804"/>
                  </a:cubicBezTo>
                  <a:close/>
                  <a:moveTo>
                    <a:pt x="32707" y="8209"/>
                  </a:moveTo>
                  <a:cubicBezTo>
                    <a:pt x="32945" y="8257"/>
                    <a:pt x="33183" y="8316"/>
                    <a:pt x="33421" y="8364"/>
                  </a:cubicBezTo>
                  <a:cubicBezTo>
                    <a:pt x="33183" y="8340"/>
                    <a:pt x="32945" y="8328"/>
                    <a:pt x="32707" y="8316"/>
                  </a:cubicBezTo>
                  <a:lnTo>
                    <a:pt x="32707" y="8209"/>
                  </a:lnTo>
                  <a:close/>
                  <a:moveTo>
                    <a:pt x="7353" y="900"/>
                  </a:moveTo>
                  <a:cubicBezTo>
                    <a:pt x="7546" y="900"/>
                    <a:pt x="7758" y="962"/>
                    <a:pt x="7990" y="1101"/>
                  </a:cubicBezTo>
                  <a:cubicBezTo>
                    <a:pt x="7192" y="1649"/>
                    <a:pt x="7073" y="3006"/>
                    <a:pt x="6954" y="3649"/>
                  </a:cubicBezTo>
                  <a:cubicBezTo>
                    <a:pt x="6847" y="4304"/>
                    <a:pt x="6144" y="6792"/>
                    <a:pt x="6751" y="7876"/>
                  </a:cubicBezTo>
                  <a:cubicBezTo>
                    <a:pt x="6787" y="8007"/>
                    <a:pt x="6847" y="8114"/>
                    <a:pt x="6942" y="8221"/>
                  </a:cubicBezTo>
                  <a:cubicBezTo>
                    <a:pt x="6787" y="8317"/>
                    <a:pt x="6581" y="8376"/>
                    <a:pt x="6357" y="8376"/>
                  </a:cubicBezTo>
                  <a:cubicBezTo>
                    <a:pt x="6219" y="8376"/>
                    <a:pt x="6075" y="8354"/>
                    <a:pt x="5930" y="8304"/>
                  </a:cubicBezTo>
                  <a:cubicBezTo>
                    <a:pt x="5728" y="8245"/>
                    <a:pt x="5597" y="8149"/>
                    <a:pt x="5489" y="8042"/>
                  </a:cubicBezTo>
                  <a:cubicBezTo>
                    <a:pt x="5501" y="8018"/>
                    <a:pt x="5513" y="7995"/>
                    <a:pt x="5489" y="7971"/>
                  </a:cubicBezTo>
                  <a:cubicBezTo>
                    <a:pt x="4501" y="6959"/>
                    <a:pt x="5335" y="5137"/>
                    <a:pt x="5513" y="4161"/>
                  </a:cubicBezTo>
                  <a:cubicBezTo>
                    <a:pt x="5576" y="3787"/>
                    <a:pt x="6028" y="900"/>
                    <a:pt x="7353" y="900"/>
                  </a:cubicBezTo>
                  <a:close/>
                  <a:moveTo>
                    <a:pt x="10490" y="8268"/>
                  </a:moveTo>
                  <a:cubicBezTo>
                    <a:pt x="10740" y="8316"/>
                    <a:pt x="10978" y="8376"/>
                    <a:pt x="11216" y="8423"/>
                  </a:cubicBezTo>
                  <a:cubicBezTo>
                    <a:pt x="11169" y="8423"/>
                    <a:pt x="11121" y="8435"/>
                    <a:pt x="11085" y="8459"/>
                  </a:cubicBezTo>
                  <a:cubicBezTo>
                    <a:pt x="10800" y="8423"/>
                    <a:pt x="10550" y="8388"/>
                    <a:pt x="10323" y="8328"/>
                  </a:cubicBezTo>
                  <a:cubicBezTo>
                    <a:pt x="10395" y="8328"/>
                    <a:pt x="10466" y="8316"/>
                    <a:pt x="10490" y="8268"/>
                  </a:cubicBezTo>
                  <a:close/>
                  <a:moveTo>
                    <a:pt x="35684" y="8280"/>
                  </a:moveTo>
                  <a:cubicBezTo>
                    <a:pt x="35779" y="8340"/>
                    <a:pt x="35862" y="8399"/>
                    <a:pt x="35934" y="8459"/>
                  </a:cubicBezTo>
                  <a:cubicBezTo>
                    <a:pt x="35838" y="8423"/>
                    <a:pt x="35755" y="8388"/>
                    <a:pt x="35660" y="8352"/>
                  </a:cubicBezTo>
                  <a:cubicBezTo>
                    <a:pt x="35672" y="8328"/>
                    <a:pt x="35684" y="8304"/>
                    <a:pt x="35684" y="8280"/>
                  </a:cubicBezTo>
                  <a:close/>
                  <a:moveTo>
                    <a:pt x="9040" y="1218"/>
                  </a:moveTo>
                  <a:cubicBezTo>
                    <a:pt x="9182" y="1218"/>
                    <a:pt x="9335" y="1241"/>
                    <a:pt x="9502" y="1291"/>
                  </a:cubicBezTo>
                  <a:cubicBezTo>
                    <a:pt x="8537" y="2184"/>
                    <a:pt x="8490" y="3958"/>
                    <a:pt x="8395" y="4911"/>
                  </a:cubicBezTo>
                  <a:cubicBezTo>
                    <a:pt x="8311" y="5673"/>
                    <a:pt x="7942" y="7256"/>
                    <a:pt x="8752" y="8268"/>
                  </a:cubicBezTo>
                  <a:cubicBezTo>
                    <a:pt x="8607" y="8289"/>
                    <a:pt x="8471" y="8310"/>
                    <a:pt x="8333" y="8310"/>
                  </a:cubicBezTo>
                  <a:cubicBezTo>
                    <a:pt x="8233" y="8310"/>
                    <a:pt x="8131" y="8299"/>
                    <a:pt x="8025" y="8268"/>
                  </a:cubicBezTo>
                  <a:cubicBezTo>
                    <a:pt x="7775" y="8197"/>
                    <a:pt x="7585" y="8054"/>
                    <a:pt x="7418" y="7887"/>
                  </a:cubicBezTo>
                  <a:cubicBezTo>
                    <a:pt x="7412" y="7884"/>
                    <a:pt x="7405" y="7883"/>
                    <a:pt x="7398" y="7883"/>
                  </a:cubicBezTo>
                  <a:cubicBezTo>
                    <a:pt x="7379" y="7883"/>
                    <a:pt x="7362" y="7894"/>
                    <a:pt x="7371" y="7911"/>
                  </a:cubicBezTo>
                  <a:cubicBezTo>
                    <a:pt x="7489" y="8224"/>
                    <a:pt x="7937" y="8453"/>
                    <a:pt x="8336" y="8453"/>
                  </a:cubicBezTo>
                  <a:cubicBezTo>
                    <a:pt x="8500" y="8453"/>
                    <a:pt x="8655" y="8414"/>
                    <a:pt x="8776" y="8328"/>
                  </a:cubicBezTo>
                  <a:cubicBezTo>
                    <a:pt x="8787" y="8328"/>
                    <a:pt x="8787" y="8316"/>
                    <a:pt x="8787" y="8316"/>
                  </a:cubicBezTo>
                  <a:cubicBezTo>
                    <a:pt x="8907" y="8459"/>
                    <a:pt x="9061" y="8590"/>
                    <a:pt x="9228" y="8709"/>
                  </a:cubicBezTo>
                  <a:cubicBezTo>
                    <a:pt x="9138" y="8719"/>
                    <a:pt x="9049" y="8723"/>
                    <a:pt x="8962" y="8723"/>
                  </a:cubicBezTo>
                  <a:cubicBezTo>
                    <a:pt x="8190" y="8723"/>
                    <a:pt x="7557" y="8357"/>
                    <a:pt x="7097" y="7876"/>
                  </a:cubicBezTo>
                  <a:cubicBezTo>
                    <a:pt x="6763" y="6947"/>
                    <a:pt x="7275" y="4673"/>
                    <a:pt x="7323" y="4292"/>
                  </a:cubicBezTo>
                  <a:cubicBezTo>
                    <a:pt x="7388" y="3835"/>
                    <a:pt x="7533" y="1218"/>
                    <a:pt x="9040" y="1218"/>
                  </a:cubicBezTo>
                  <a:close/>
                  <a:moveTo>
                    <a:pt x="11276" y="3589"/>
                  </a:moveTo>
                  <a:cubicBezTo>
                    <a:pt x="16384" y="4851"/>
                    <a:pt x="21861" y="5780"/>
                    <a:pt x="27052" y="6375"/>
                  </a:cubicBezTo>
                  <a:cubicBezTo>
                    <a:pt x="26468" y="6518"/>
                    <a:pt x="26040" y="6840"/>
                    <a:pt x="25968" y="7280"/>
                  </a:cubicBezTo>
                  <a:cubicBezTo>
                    <a:pt x="25873" y="7840"/>
                    <a:pt x="26385" y="8423"/>
                    <a:pt x="27123" y="8792"/>
                  </a:cubicBezTo>
                  <a:cubicBezTo>
                    <a:pt x="24528" y="8292"/>
                    <a:pt x="21932" y="7864"/>
                    <a:pt x="19336" y="7423"/>
                  </a:cubicBezTo>
                  <a:cubicBezTo>
                    <a:pt x="17967" y="7197"/>
                    <a:pt x="16598" y="6959"/>
                    <a:pt x="15241" y="6733"/>
                  </a:cubicBezTo>
                  <a:cubicBezTo>
                    <a:pt x="14633" y="6637"/>
                    <a:pt x="14026" y="6530"/>
                    <a:pt x="13419" y="6423"/>
                  </a:cubicBezTo>
                  <a:cubicBezTo>
                    <a:pt x="13312" y="6411"/>
                    <a:pt x="11681" y="6185"/>
                    <a:pt x="10895" y="6102"/>
                  </a:cubicBezTo>
                  <a:cubicBezTo>
                    <a:pt x="10800" y="5971"/>
                    <a:pt x="10716" y="5840"/>
                    <a:pt x="10657" y="5697"/>
                  </a:cubicBezTo>
                  <a:cubicBezTo>
                    <a:pt x="10764" y="5006"/>
                    <a:pt x="10907" y="4328"/>
                    <a:pt x="11050" y="3637"/>
                  </a:cubicBezTo>
                  <a:cubicBezTo>
                    <a:pt x="11121" y="3613"/>
                    <a:pt x="11204" y="3601"/>
                    <a:pt x="11276" y="3589"/>
                  </a:cubicBezTo>
                  <a:close/>
                  <a:moveTo>
                    <a:pt x="32695" y="9007"/>
                  </a:moveTo>
                  <a:cubicBezTo>
                    <a:pt x="32755" y="9019"/>
                    <a:pt x="32826" y="9019"/>
                    <a:pt x="32898" y="9019"/>
                  </a:cubicBezTo>
                  <a:cubicBezTo>
                    <a:pt x="32921" y="9042"/>
                    <a:pt x="32957" y="9054"/>
                    <a:pt x="32981" y="9078"/>
                  </a:cubicBezTo>
                  <a:cubicBezTo>
                    <a:pt x="32933" y="9078"/>
                    <a:pt x="32874" y="9102"/>
                    <a:pt x="32814" y="9114"/>
                  </a:cubicBezTo>
                  <a:cubicBezTo>
                    <a:pt x="32731" y="9102"/>
                    <a:pt x="32648" y="9102"/>
                    <a:pt x="32576" y="9090"/>
                  </a:cubicBezTo>
                  <a:cubicBezTo>
                    <a:pt x="32564" y="9090"/>
                    <a:pt x="32552" y="9090"/>
                    <a:pt x="32552" y="9078"/>
                  </a:cubicBezTo>
                  <a:cubicBezTo>
                    <a:pt x="32588" y="9054"/>
                    <a:pt x="32636" y="9030"/>
                    <a:pt x="32695" y="9007"/>
                  </a:cubicBezTo>
                  <a:close/>
                  <a:moveTo>
                    <a:pt x="36029" y="8983"/>
                  </a:moveTo>
                  <a:cubicBezTo>
                    <a:pt x="35565" y="9138"/>
                    <a:pt x="34505" y="9352"/>
                    <a:pt x="34350" y="9388"/>
                  </a:cubicBezTo>
                  <a:cubicBezTo>
                    <a:pt x="33922" y="9507"/>
                    <a:pt x="33481" y="9626"/>
                    <a:pt x="33040" y="9733"/>
                  </a:cubicBezTo>
                  <a:cubicBezTo>
                    <a:pt x="32814" y="9638"/>
                    <a:pt x="32624" y="9519"/>
                    <a:pt x="32469" y="9376"/>
                  </a:cubicBezTo>
                  <a:cubicBezTo>
                    <a:pt x="32529" y="9364"/>
                    <a:pt x="32588" y="9364"/>
                    <a:pt x="32659" y="9352"/>
                  </a:cubicBezTo>
                  <a:lnTo>
                    <a:pt x="32862" y="9352"/>
                  </a:lnTo>
                  <a:cubicBezTo>
                    <a:pt x="32910" y="9352"/>
                    <a:pt x="32945" y="9328"/>
                    <a:pt x="32969" y="9292"/>
                  </a:cubicBezTo>
                  <a:cubicBezTo>
                    <a:pt x="33314" y="9233"/>
                    <a:pt x="33671" y="9185"/>
                    <a:pt x="34029" y="9138"/>
                  </a:cubicBezTo>
                  <a:lnTo>
                    <a:pt x="34029" y="9138"/>
                  </a:lnTo>
                  <a:cubicBezTo>
                    <a:pt x="33588" y="9221"/>
                    <a:pt x="33160" y="9304"/>
                    <a:pt x="32719" y="9388"/>
                  </a:cubicBezTo>
                  <a:cubicBezTo>
                    <a:pt x="32639" y="9410"/>
                    <a:pt x="32669" y="9531"/>
                    <a:pt x="32755" y="9531"/>
                  </a:cubicBezTo>
                  <a:cubicBezTo>
                    <a:pt x="32758" y="9531"/>
                    <a:pt x="32762" y="9531"/>
                    <a:pt x="32767" y="9531"/>
                  </a:cubicBezTo>
                  <a:cubicBezTo>
                    <a:pt x="33862" y="9364"/>
                    <a:pt x="34945" y="9161"/>
                    <a:pt x="36029" y="8983"/>
                  </a:cubicBezTo>
                  <a:close/>
                  <a:moveTo>
                    <a:pt x="28516" y="4673"/>
                  </a:moveTo>
                  <a:cubicBezTo>
                    <a:pt x="28516" y="4685"/>
                    <a:pt x="28528" y="4685"/>
                    <a:pt x="28540" y="4685"/>
                  </a:cubicBezTo>
                  <a:lnTo>
                    <a:pt x="28588" y="4685"/>
                  </a:lnTo>
                  <a:cubicBezTo>
                    <a:pt x="29957" y="5375"/>
                    <a:pt x="31350" y="6066"/>
                    <a:pt x="32719" y="6768"/>
                  </a:cubicBezTo>
                  <a:cubicBezTo>
                    <a:pt x="32755" y="6792"/>
                    <a:pt x="32826" y="6816"/>
                    <a:pt x="32898" y="6852"/>
                  </a:cubicBezTo>
                  <a:cubicBezTo>
                    <a:pt x="32864" y="6843"/>
                    <a:pt x="32830" y="6835"/>
                    <a:pt x="32801" y="6835"/>
                  </a:cubicBezTo>
                  <a:cubicBezTo>
                    <a:pt x="32789" y="6835"/>
                    <a:pt x="32777" y="6836"/>
                    <a:pt x="32767" y="6840"/>
                  </a:cubicBezTo>
                  <a:cubicBezTo>
                    <a:pt x="31302" y="7292"/>
                    <a:pt x="30993" y="9078"/>
                    <a:pt x="32743" y="9816"/>
                  </a:cubicBezTo>
                  <a:cubicBezTo>
                    <a:pt x="32648" y="9840"/>
                    <a:pt x="32552" y="9864"/>
                    <a:pt x="32445" y="9888"/>
                  </a:cubicBezTo>
                  <a:cubicBezTo>
                    <a:pt x="30957" y="10269"/>
                    <a:pt x="29445" y="10626"/>
                    <a:pt x="27968" y="11019"/>
                  </a:cubicBezTo>
                  <a:cubicBezTo>
                    <a:pt x="27897" y="11043"/>
                    <a:pt x="27885" y="11078"/>
                    <a:pt x="27885" y="11114"/>
                  </a:cubicBezTo>
                  <a:cubicBezTo>
                    <a:pt x="27814" y="11078"/>
                    <a:pt x="27730" y="11055"/>
                    <a:pt x="27659" y="11019"/>
                  </a:cubicBezTo>
                  <a:cubicBezTo>
                    <a:pt x="27629" y="11013"/>
                    <a:pt x="27599" y="11010"/>
                    <a:pt x="27573" y="11010"/>
                  </a:cubicBezTo>
                  <a:cubicBezTo>
                    <a:pt x="27546" y="11010"/>
                    <a:pt x="27522" y="11013"/>
                    <a:pt x="27504" y="11019"/>
                  </a:cubicBezTo>
                  <a:cubicBezTo>
                    <a:pt x="26909" y="10709"/>
                    <a:pt x="26480" y="10233"/>
                    <a:pt x="26587" y="9792"/>
                  </a:cubicBezTo>
                  <a:cubicBezTo>
                    <a:pt x="26730" y="9245"/>
                    <a:pt x="27397" y="9161"/>
                    <a:pt x="28099" y="9066"/>
                  </a:cubicBezTo>
                  <a:cubicBezTo>
                    <a:pt x="28254" y="9054"/>
                    <a:pt x="28290" y="8888"/>
                    <a:pt x="28087" y="8840"/>
                  </a:cubicBezTo>
                  <a:cubicBezTo>
                    <a:pt x="27945" y="8804"/>
                    <a:pt x="27814" y="8792"/>
                    <a:pt x="27671" y="8792"/>
                  </a:cubicBezTo>
                  <a:cubicBezTo>
                    <a:pt x="25995" y="8126"/>
                    <a:pt x="26160" y="6612"/>
                    <a:pt x="27868" y="6612"/>
                  </a:cubicBezTo>
                  <a:cubicBezTo>
                    <a:pt x="27993" y="6612"/>
                    <a:pt x="28125" y="6620"/>
                    <a:pt x="28266" y="6637"/>
                  </a:cubicBezTo>
                  <a:cubicBezTo>
                    <a:pt x="28283" y="6639"/>
                    <a:pt x="28299" y="6640"/>
                    <a:pt x="28314" y="6640"/>
                  </a:cubicBezTo>
                  <a:cubicBezTo>
                    <a:pt x="28584" y="6640"/>
                    <a:pt x="28547" y="6350"/>
                    <a:pt x="28242" y="6316"/>
                  </a:cubicBezTo>
                  <a:lnTo>
                    <a:pt x="28218" y="6316"/>
                  </a:lnTo>
                  <a:cubicBezTo>
                    <a:pt x="28207" y="6304"/>
                    <a:pt x="28195" y="6292"/>
                    <a:pt x="28183" y="6280"/>
                  </a:cubicBezTo>
                  <a:cubicBezTo>
                    <a:pt x="27028" y="5697"/>
                    <a:pt x="27349" y="4780"/>
                    <a:pt x="28516" y="4673"/>
                  </a:cubicBezTo>
                  <a:close/>
                  <a:moveTo>
                    <a:pt x="2520" y="1"/>
                  </a:moveTo>
                  <a:cubicBezTo>
                    <a:pt x="2259" y="1"/>
                    <a:pt x="2011" y="24"/>
                    <a:pt x="1787" y="77"/>
                  </a:cubicBezTo>
                  <a:cubicBezTo>
                    <a:pt x="822" y="315"/>
                    <a:pt x="477" y="994"/>
                    <a:pt x="405" y="1684"/>
                  </a:cubicBezTo>
                  <a:cubicBezTo>
                    <a:pt x="215" y="2542"/>
                    <a:pt x="167" y="3435"/>
                    <a:pt x="96" y="4316"/>
                  </a:cubicBezTo>
                  <a:cubicBezTo>
                    <a:pt x="60" y="4828"/>
                    <a:pt x="1" y="5375"/>
                    <a:pt x="322" y="5911"/>
                  </a:cubicBezTo>
                  <a:cubicBezTo>
                    <a:pt x="1060" y="7161"/>
                    <a:pt x="3144" y="7376"/>
                    <a:pt x="4787" y="7530"/>
                  </a:cubicBezTo>
                  <a:cubicBezTo>
                    <a:pt x="4811" y="7530"/>
                    <a:pt x="4835" y="7518"/>
                    <a:pt x="4846" y="7518"/>
                  </a:cubicBezTo>
                  <a:cubicBezTo>
                    <a:pt x="4870" y="7566"/>
                    <a:pt x="4906" y="7614"/>
                    <a:pt x="4942" y="7661"/>
                  </a:cubicBezTo>
                  <a:cubicBezTo>
                    <a:pt x="4930" y="7661"/>
                    <a:pt x="4930" y="7661"/>
                    <a:pt x="4930" y="7673"/>
                  </a:cubicBezTo>
                  <a:cubicBezTo>
                    <a:pt x="4882" y="8018"/>
                    <a:pt x="5347" y="8399"/>
                    <a:pt x="5847" y="8542"/>
                  </a:cubicBezTo>
                  <a:cubicBezTo>
                    <a:pt x="6024" y="8593"/>
                    <a:pt x="6199" y="8617"/>
                    <a:pt x="6366" y="8617"/>
                  </a:cubicBezTo>
                  <a:cubicBezTo>
                    <a:pt x="6669" y="8617"/>
                    <a:pt x="6940" y="8538"/>
                    <a:pt x="7132" y="8399"/>
                  </a:cubicBezTo>
                  <a:cubicBezTo>
                    <a:pt x="7560" y="8729"/>
                    <a:pt x="8261" y="8939"/>
                    <a:pt x="8861" y="8939"/>
                  </a:cubicBezTo>
                  <a:cubicBezTo>
                    <a:pt x="9063" y="8939"/>
                    <a:pt x="9253" y="8915"/>
                    <a:pt x="9418" y="8864"/>
                  </a:cubicBezTo>
                  <a:cubicBezTo>
                    <a:pt x="9442" y="8864"/>
                    <a:pt x="9442" y="8852"/>
                    <a:pt x="9454" y="8840"/>
                  </a:cubicBezTo>
                  <a:cubicBezTo>
                    <a:pt x="9813" y="9017"/>
                    <a:pt x="10145" y="9098"/>
                    <a:pt x="10434" y="9098"/>
                  </a:cubicBezTo>
                  <a:cubicBezTo>
                    <a:pt x="10882" y="9098"/>
                    <a:pt x="11226" y="8904"/>
                    <a:pt x="11407" y="8578"/>
                  </a:cubicBezTo>
                  <a:cubicBezTo>
                    <a:pt x="11431" y="8530"/>
                    <a:pt x="11371" y="8471"/>
                    <a:pt x="11300" y="8447"/>
                  </a:cubicBezTo>
                  <a:lnTo>
                    <a:pt x="11300" y="8447"/>
                  </a:lnTo>
                  <a:cubicBezTo>
                    <a:pt x="16515" y="9602"/>
                    <a:pt x="21837" y="10543"/>
                    <a:pt x="27087" y="11316"/>
                  </a:cubicBezTo>
                  <a:cubicBezTo>
                    <a:pt x="27218" y="11281"/>
                    <a:pt x="27349" y="11257"/>
                    <a:pt x="27492" y="11233"/>
                  </a:cubicBezTo>
                  <a:cubicBezTo>
                    <a:pt x="26468" y="10757"/>
                    <a:pt x="25004" y="10685"/>
                    <a:pt x="23849" y="10495"/>
                  </a:cubicBezTo>
                  <a:cubicBezTo>
                    <a:pt x="22313" y="10245"/>
                    <a:pt x="20789" y="9971"/>
                    <a:pt x="19253" y="9697"/>
                  </a:cubicBezTo>
                  <a:cubicBezTo>
                    <a:pt x="16527" y="9209"/>
                    <a:pt x="13824" y="8661"/>
                    <a:pt x="11097" y="8161"/>
                  </a:cubicBezTo>
                  <a:cubicBezTo>
                    <a:pt x="11085" y="8149"/>
                    <a:pt x="11073" y="8138"/>
                    <a:pt x="11062" y="8138"/>
                  </a:cubicBezTo>
                  <a:cubicBezTo>
                    <a:pt x="10788" y="7983"/>
                    <a:pt x="10597" y="7780"/>
                    <a:pt x="10490" y="7566"/>
                  </a:cubicBezTo>
                  <a:cubicBezTo>
                    <a:pt x="10490" y="7256"/>
                    <a:pt x="10514" y="6959"/>
                    <a:pt x="10538" y="6661"/>
                  </a:cubicBezTo>
                  <a:cubicBezTo>
                    <a:pt x="10609" y="6542"/>
                    <a:pt x="10728" y="6423"/>
                    <a:pt x="10871" y="6316"/>
                  </a:cubicBezTo>
                  <a:cubicBezTo>
                    <a:pt x="11228" y="6423"/>
                    <a:pt x="11633" y="6447"/>
                    <a:pt x="12074" y="6518"/>
                  </a:cubicBezTo>
                  <a:cubicBezTo>
                    <a:pt x="13740" y="6804"/>
                    <a:pt x="15407" y="7078"/>
                    <a:pt x="17086" y="7352"/>
                  </a:cubicBezTo>
                  <a:cubicBezTo>
                    <a:pt x="20360" y="7899"/>
                    <a:pt x="23646" y="8471"/>
                    <a:pt x="26921" y="8935"/>
                  </a:cubicBezTo>
                  <a:cubicBezTo>
                    <a:pt x="26480" y="9114"/>
                    <a:pt x="26171" y="9447"/>
                    <a:pt x="26147" y="9781"/>
                  </a:cubicBezTo>
                  <a:cubicBezTo>
                    <a:pt x="26099" y="10340"/>
                    <a:pt x="26671" y="10912"/>
                    <a:pt x="27456" y="11197"/>
                  </a:cubicBezTo>
                  <a:cubicBezTo>
                    <a:pt x="27468" y="11209"/>
                    <a:pt x="27480" y="11221"/>
                    <a:pt x="27492" y="11233"/>
                  </a:cubicBezTo>
                  <a:cubicBezTo>
                    <a:pt x="27885" y="11162"/>
                    <a:pt x="28302" y="11126"/>
                    <a:pt x="28671" y="11126"/>
                  </a:cubicBezTo>
                  <a:cubicBezTo>
                    <a:pt x="31600" y="10554"/>
                    <a:pt x="34386" y="9792"/>
                    <a:pt x="37148" y="9007"/>
                  </a:cubicBezTo>
                  <a:cubicBezTo>
                    <a:pt x="37315" y="8959"/>
                    <a:pt x="37291" y="8804"/>
                    <a:pt x="37124" y="8721"/>
                  </a:cubicBezTo>
                  <a:cubicBezTo>
                    <a:pt x="34374" y="7221"/>
                    <a:pt x="31576" y="5744"/>
                    <a:pt x="28683" y="4387"/>
                  </a:cubicBezTo>
                  <a:cubicBezTo>
                    <a:pt x="28632" y="4362"/>
                    <a:pt x="28581" y="4350"/>
                    <a:pt x="28535" y="4350"/>
                  </a:cubicBezTo>
                  <a:cubicBezTo>
                    <a:pt x="28496" y="4350"/>
                    <a:pt x="28460" y="4359"/>
                    <a:pt x="28433" y="4375"/>
                  </a:cubicBezTo>
                  <a:lnTo>
                    <a:pt x="28218" y="4375"/>
                  </a:lnTo>
                  <a:cubicBezTo>
                    <a:pt x="23027" y="3327"/>
                    <a:pt x="17753" y="2470"/>
                    <a:pt x="12538" y="1637"/>
                  </a:cubicBezTo>
                  <a:cubicBezTo>
                    <a:pt x="12538" y="1613"/>
                    <a:pt x="12526" y="1601"/>
                    <a:pt x="12514" y="1577"/>
                  </a:cubicBezTo>
                  <a:cubicBezTo>
                    <a:pt x="12138" y="1090"/>
                    <a:pt x="11486" y="787"/>
                    <a:pt x="10826" y="787"/>
                  </a:cubicBezTo>
                  <a:cubicBezTo>
                    <a:pt x="10567" y="787"/>
                    <a:pt x="10307" y="834"/>
                    <a:pt x="10061" y="934"/>
                  </a:cubicBezTo>
                  <a:cubicBezTo>
                    <a:pt x="9966" y="970"/>
                    <a:pt x="9871" y="1018"/>
                    <a:pt x="9788" y="1077"/>
                  </a:cubicBezTo>
                  <a:cubicBezTo>
                    <a:pt x="9394" y="924"/>
                    <a:pt x="9063" y="856"/>
                    <a:pt x="8781" y="856"/>
                  </a:cubicBezTo>
                  <a:cubicBezTo>
                    <a:pt x="8602" y="856"/>
                    <a:pt x="8443" y="883"/>
                    <a:pt x="8299" y="934"/>
                  </a:cubicBezTo>
                  <a:cubicBezTo>
                    <a:pt x="7954" y="657"/>
                    <a:pt x="7625" y="545"/>
                    <a:pt x="7320" y="545"/>
                  </a:cubicBezTo>
                  <a:cubicBezTo>
                    <a:pt x="7036" y="545"/>
                    <a:pt x="6773" y="642"/>
                    <a:pt x="6537" y="791"/>
                  </a:cubicBezTo>
                  <a:cubicBezTo>
                    <a:pt x="5393" y="535"/>
                    <a:pt x="3784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280088" y="3948345"/>
              <a:ext cx="60991" cy="16255"/>
            </a:xfrm>
            <a:custGeom>
              <a:avLst/>
              <a:gdLst/>
              <a:ahLst/>
              <a:cxnLst/>
              <a:rect l="l" t="t" r="r" b="b"/>
              <a:pathLst>
                <a:path w="3013" h="803" extrusionOk="0">
                  <a:moveTo>
                    <a:pt x="0" y="0"/>
                  </a:moveTo>
                  <a:cubicBezTo>
                    <a:pt x="643" y="486"/>
                    <a:pt x="1707" y="802"/>
                    <a:pt x="2628" y="802"/>
                  </a:cubicBezTo>
                  <a:cubicBezTo>
                    <a:pt x="2747" y="802"/>
                    <a:pt x="2864" y="797"/>
                    <a:pt x="2977" y="786"/>
                  </a:cubicBezTo>
                  <a:cubicBezTo>
                    <a:pt x="3001" y="786"/>
                    <a:pt x="3013" y="762"/>
                    <a:pt x="2977" y="751"/>
                  </a:cubicBezTo>
                  <a:cubicBezTo>
                    <a:pt x="1822" y="679"/>
                    <a:pt x="1000" y="4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305634" y="3953162"/>
              <a:ext cx="31092" cy="5830"/>
            </a:xfrm>
            <a:custGeom>
              <a:avLst/>
              <a:gdLst/>
              <a:ahLst/>
              <a:cxnLst/>
              <a:rect l="l" t="t" r="r" b="b"/>
              <a:pathLst>
                <a:path w="1536" h="288" extrusionOk="0">
                  <a:moveTo>
                    <a:pt x="36" y="1"/>
                  </a:moveTo>
                  <a:cubicBezTo>
                    <a:pt x="0" y="1"/>
                    <a:pt x="0" y="24"/>
                    <a:pt x="24" y="36"/>
                  </a:cubicBezTo>
                  <a:cubicBezTo>
                    <a:pt x="512" y="120"/>
                    <a:pt x="1000" y="215"/>
                    <a:pt x="1489" y="286"/>
                  </a:cubicBezTo>
                  <a:cubicBezTo>
                    <a:pt x="1493" y="287"/>
                    <a:pt x="1497" y="288"/>
                    <a:pt x="1500" y="288"/>
                  </a:cubicBezTo>
                  <a:cubicBezTo>
                    <a:pt x="1536" y="288"/>
                    <a:pt x="1532" y="239"/>
                    <a:pt x="1489" y="239"/>
                  </a:cubicBezTo>
                  <a:cubicBezTo>
                    <a:pt x="1012" y="143"/>
                    <a:pt x="512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317435" y="3949073"/>
              <a:ext cx="23765" cy="4129"/>
            </a:xfrm>
            <a:custGeom>
              <a:avLst/>
              <a:gdLst/>
              <a:ahLst/>
              <a:cxnLst/>
              <a:rect l="l" t="t" r="r" b="b"/>
              <a:pathLst>
                <a:path w="1174" h="204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370" y="84"/>
                    <a:pt x="715" y="167"/>
                    <a:pt x="1072" y="203"/>
                  </a:cubicBezTo>
                  <a:cubicBezTo>
                    <a:pt x="1079" y="203"/>
                    <a:pt x="1084" y="204"/>
                    <a:pt x="1090" y="204"/>
                  </a:cubicBezTo>
                  <a:cubicBezTo>
                    <a:pt x="1169" y="204"/>
                    <a:pt x="1174" y="130"/>
                    <a:pt x="1096" y="107"/>
                  </a:cubicBezTo>
                  <a:cubicBezTo>
                    <a:pt x="727" y="60"/>
                    <a:pt x="382" y="36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502774" y="3990044"/>
              <a:ext cx="272120" cy="47772"/>
            </a:xfrm>
            <a:custGeom>
              <a:avLst/>
              <a:gdLst/>
              <a:ahLst/>
              <a:cxnLst/>
              <a:rect l="l" t="t" r="r" b="b"/>
              <a:pathLst>
                <a:path w="13443" h="2360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4489" y="619"/>
                    <a:pt x="8966" y="1405"/>
                    <a:pt x="13383" y="2358"/>
                  </a:cubicBezTo>
                  <a:cubicBezTo>
                    <a:pt x="13389" y="2359"/>
                    <a:pt x="13393" y="2359"/>
                    <a:pt x="13398" y="2359"/>
                  </a:cubicBezTo>
                  <a:cubicBezTo>
                    <a:pt x="13442" y="2359"/>
                    <a:pt x="13437" y="2309"/>
                    <a:pt x="13383" y="2298"/>
                  </a:cubicBezTo>
                  <a:cubicBezTo>
                    <a:pt x="8966" y="1346"/>
                    <a:pt x="4501" y="58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712465" y="4017229"/>
              <a:ext cx="58400" cy="11963"/>
            </a:xfrm>
            <a:custGeom>
              <a:avLst/>
              <a:gdLst/>
              <a:ahLst/>
              <a:cxnLst/>
              <a:rect l="l" t="t" r="r" b="b"/>
              <a:pathLst>
                <a:path w="2885" h="591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0"/>
                    <a:pt x="5" y="28"/>
                    <a:pt x="36" y="38"/>
                  </a:cubicBezTo>
                  <a:cubicBezTo>
                    <a:pt x="953" y="241"/>
                    <a:pt x="1881" y="407"/>
                    <a:pt x="2810" y="586"/>
                  </a:cubicBezTo>
                  <a:cubicBezTo>
                    <a:pt x="2819" y="589"/>
                    <a:pt x="2827" y="590"/>
                    <a:pt x="2834" y="590"/>
                  </a:cubicBezTo>
                  <a:cubicBezTo>
                    <a:pt x="2883" y="590"/>
                    <a:pt x="2884" y="525"/>
                    <a:pt x="2822" y="515"/>
                  </a:cubicBezTo>
                  <a:cubicBezTo>
                    <a:pt x="1893" y="336"/>
                    <a:pt x="964" y="157"/>
                    <a:pt x="36" y="3"/>
                  </a:cubicBezTo>
                  <a:cubicBezTo>
                    <a:pt x="31" y="1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5743537" y="4016541"/>
              <a:ext cx="25809" cy="4372"/>
            </a:xfrm>
            <a:custGeom>
              <a:avLst/>
              <a:gdLst/>
              <a:ahLst/>
              <a:cxnLst/>
              <a:rect l="l" t="t" r="r" b="b"/>
              <a:pathLst>
                <a:path w="1275" h="216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84"/>
                    <a:pt x="799" y="168"/>
                    <a:pt x="1192" y="215"/>
                  </a:cubicBezTo>
                  <a:cubicBezTo>
                    <a:pt x="1263" y="215"/>
                    <a:pt x="1275" y="156"/>
                    <a:pt x="1204" y="132"/>
                  </a:cubicBezTo>
                  <a:cubicBezTo>
                    <a:pt x="811" y="60"/>
                    <a:pt x="406" y="3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5281768" y="3840493"/>
              <a:ext cx="84857" cy="31234"/>
            </a:xfrm>
            <a:custGeom>
              <a:avLst/>
              <a:gdLst/>
              <a:ahLst/>
              <a:cxnLst/>
              <a:rect l="l" t="t" r="r" b="b"/>
              <a:pathLst>
                <a:path w="4192" h="1543" extrusionOk="0">
                  <a:moveTo>
                    <a:pt x="1519" y="0"/>
                  </a:moveTo>
                  <a:cubicBezTo>
                    <a:pt x="1351" y="0"/>
                    <a:pt x="1184" y="12"/>
                    <a:pt x="1025" y="42"/>
                  </a:cubicBezTo>
                  <a:cubicBezTo>
                    <a:pt x="179" y="197"/>
                    <a:pt x="1" y="876"/>
                    <a:pt x="13" y="1542"/>
                  </a:cubicBezTo>
                  <a:lnTo>
                    <a:pt x="24" y="1542"/>
                  </a:lnTo>
                  <a:cubicBezTo>
                    <a:pt x="60" y="1221"/>
                    <a:pt x="155" y="840"/>
                    <a:pt x="382" y="566"/>
                  </a:cubicBezTo>
                  <a:cubicBezTo>
                    <a:pt x="643" y="242"/>
                    <a:pt x="1069" y="157"/>
                    <a:pt x="1507" y="157"/>
                  </a:cubicBezTo>
                  <a:cubicBezTo>
                    <a:pt x="1569" y="157"/>
                    <a:pt x="1630" y="158"/>
                    <a:pt x="1691" y="161"/>
                  </a:cubicBezTo>
                  <a:cubicBezTo>
                    <a:pt x="2513" y="209"/>
                    <a:pt x="3322" y="447"/>
                    <a:pt x="4132" y="471"/>
                  </a:cubicBezTo>
                  <a:cubicBezTo>
                    <a:pt x="4168" y="471"/>
                    <a:pt x="4192" y="435"/>
                    <a:pt x="4144" y="411"/>
                  </a:cubicBezTo>
                  <a:cubicBezTo>
                    <a:pt x="3620" y="185"/>
                    <a:pt x="2977" y="137"/>
                    <a:pt x="2406" y="66"/>
                  </a:cubicBezTo>
                  <a:cubicBezTo>
                    <a:pt x="2117" y="36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5753193" y="4010529"/>
              <a:ext cx="27246" cy="4352"/>
            </a:xfrm>
            <a:custGeom>
              <a:avLst/>
              <a:gdLst/>
              <a:ahLst/>
              <a:cxnLst/>
              <a:rect l="l" t="t" r="r" b="b"/>
              <a:pathLst>
                <a:path w="1346" h="215" extrusionOk="0">
                  <a:moveTo>
                    <a:pt x="0" y="0"/>
                  </a:moveTo>
                  <a:lnTo>
                    <a:pt x="0" y="0"/>
                  </a:lnTo>
                  <a:cubicBezTo>
                    <a:pt x="429" y="72"/>
                    <a:pt x="881" y="203"/>
                    <a:pt x="1310" y="215"/>
                  </a:cubicBezTo>
                  <a:cubicBezTo>
                    <a:pt x="1334" y="215"/>
                    <a:pt x="1346" y="179"/>
                    <a:pt x="1322" y="167"/>
                  </a:cubicBezTo>
                  <a:cubicBezTo>
                    <a:pt x="893" y="48"/>
                    <a:pt x="429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5803799" y="4018970"/>
              <a:ext cx="14716" cy="26113"/>
            </a:xfrm>
            <a:custGeom>
              <a:avLst/>
              <a:gdLst/>
              <a:ahLst/>
              <a:cxnLst/>
              <a:rect l="l" t="t" r="r" b="b"/>
              <a:pathLst>
                <a:path w="727" h="1290" extrusionOk="0">
                  <a:moveTo>
                    <a:pt x="703" y="0"/>
                  </a:moveTo>
                  <a:cubicBezTo>
                    <a:pt x="298" y="36"/>
                    <a:pt x="1" y="286"/>
                    <a:pt x="12" y="655"/>
                  </a:cubicBezTo>
                  <a:cubicBezTo>
                    <a:pt x="24" y="941"/>
                    <a:pt x="274" y="1238"/>
                    <a:pt x="620" y="1286"/>
                  </a:cubicBezTo>
                  <a:cubicBezTo>
                    <a:pt x="622" y="1288"/>
                    <a:pt x="624" y="1289"/>
                    <a:pt x="626" y="1289"/>
                  </a:cubicBezTo>
                  <a:cubicBezTo>
                    <a:pt x="635" y="1289"/>
                    <a:pt x="641" y="1272"/>
                    <a:pt x="632" y="1262"/>
                  </a:cubicBezTo>
                  <a:cubicBezTo>
                    <a:pt x="393" y="1131"/>
                    <a:pt x="167" y="953"/>
                    <a:pt x="143" y="691"/>
                  </a:cubicBezTo>
                  <a:cubicBezTo>
                    <a:pt x="96" y="381"/>
                    <a:pt x="382" y="95"/>
                    <a:pt x="703" y="24"/>
                  </a:cubicBezTo>
                  <a:cubicBezTo>
                    <a:pt x="727" y="24"/>
                    <a:pt x="715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5477471" y="3960895"/>
              <a:ext cx="17854" cy="17044"/>
            </a:xfrm>
            <a:custGeom>
              <a:avLst/>
              <a:gdLst/>
              <a:ahLst/>
              <a:cxnLst/>
              <a:rect l="l" t="t" r="r" b="b"/>
              <a:pathLst>
                <a:path w="882" h="842" extrusionOk="0">
                  <a:moveTo>
                    <a:pt x="726" y="1"/>
                  </a:moveTo>
                  <a:cubicBezTo>
                    <a:pt x="525" y="1"/>
                    <a:pt x="334" y="106"/>
                    <a:pt x="203" y="238"/>
                  </a:cubicBezTo>
                  <a:cubicBezTo>
                    <a:pt x="24" y="416"/>
                    <a:pt x="0" y="607"/>
                    <a:pt x="60" y="833"/>
                  </a:cubicBezTo>
                  <a:cubicBezTo>
                    <a:pt x="60" y="839"/>
                    <a:pt x="63" y="842"/>
                    <a:pt x="66" y="842"/>
                  </a:cubicBezTo>
                  <a:cubicBezTo>
                    <a:pt x="69" y="842"/>
                    <a:pt x="72" y="839"/>
                    <a:pt x="72" y="833"/>
                  </a:cubicBezTo>
                  <a:cubicBezTo>
                    <a:pt x="48" y="643"/>
                    <a:pt x="167" y="428"/>
                    <a:pt x="322" y="285"/>
                  </a:cubicBezTo>
                  <a:cubicBezTo>
                    <a:pt x="465" y="154"/>
                    <a:pt x="643" y="119"/>
                    <a:pt x="846" y="71"/>
                  </a:cubicBezTo>
                  <a:cubicBezTo>
                    <a:pt x="882" y="59"/>
                    <a:pt x="870" y="23"/>
                    <a:pt x="834" y="12"/>
                  </a:cubicBezTo>
                  <a:cubicBezTo>
                    <a:pt x="798" y="4"/>
                    <a:pt x="762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5342738" y="3860695"/>
              <a:ext cx="23583" cy="75059"/>
            </a:xfrm>
            <a:custGeom>
              <a:avLst/>
              <a:gdLst/>
              <a:ahLst/>
              <a:cxnLst/>
              <a:rect l="l" t="t" r="r" b="b"/>
              <a:pathLst>
                <a:path w="1165" h="3708" extrusionOk="0">
                  <a:moveTo>
                    <a:pt x="1111" y="1"/>
                  </a:moveTo>
                  <a:cubicBezTo>
                    <a:pt x="1104" y="1"/>
                    <a:pt x="1099" y="3"/>
                    <a:pt x="1096" y="9"/>
                  </a:cubicBezTo>
                  <a:cubicBezTo>
                    <a:pt x="394" y="1044"/>
                    <a:pt x="1" y="2473"/>
                    <a:pt x="60" y="3688"/>
                  </a:cubicBezTo>
                  <a:cubicBezTo>
                    <a:pt x="60" y="3702"/>
                    <a:pt x="73" y="3707"/>
                    <a:pt x="83" y="3707"/>
                  </a:cubicBezTo>
                  <a:cubicBezTo>
                    <a:pt x="90" y="3707"/>
                    <a:pt x="96" y="3704"/>
                    <a:pt x="96" y="3699"/>
                  </a:cubicBezTo>
                  <a:cubicBezTo>
                    <a:pt x="179" y="3092"/>
                    <a:pt x="227" y="2485"/>
                    <a:pt x="394" y="1890"/>
                  </a:cubicBezTo>
                  <a:cubicBezTo>
                    <a:pt x="572" y="1247"/>
                    <a:pt x="870" y="663"/>
                    <a:pt x="1156" y="44"/>
                  </a:cubicBezTo>
                  <a:cubicBezTo>
                    <a:pt x="1165" y="26"/>
                    <a:pt x="113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5448302" y="3856464"/>
              <a:ext cx="27712" cy="70140"/>
            </a:xfrm>
            <a:custGeom>
              <a:avLst/>
              <a:gdLst/>
              <a:ahLst/>
              <a:cxnLst/>
              <a:rect l="l" t="t" r="r" b="b"/>
              <a:pathLst>
                <a:path w="1369" h="3465" extrusionOk="0">
                  <a:moveTo>
                    <a:pt x="1324" y="1"/>
                  </a:moveTo>
                  <a:cubicBezTo>
                    <a:pt x="1320" y="1"/>
                    <a:pt x="1315" y="2"/>
                    <a:pt x="1311" y="3"/>
                  </a:cubicBezTo>
                  <a:cubicBezTo>
                    <a:pt x="1" y="610"/>
                    <a:pt x="48" y="2349"/>
                    <a:pt x="72" y="3456"/>
                  </a:cubicBezTo>
                  <a:cubicBezTo>
                    <a:pt x="72" y="3462"/>
                    <a:pt x="75" y="3465"/>
                    <a:pt x="78" y="3465"/>
                  </a:cubicBezTo>
                  <a:cubicBezTo>
                    <a:pt x="81" y="3465"/>
                    <a:pt x="84" y="3462"/>
                    <a:pt x="84" y="3456"/>
                  </a:cubicBezTo>
                  <a:cubicBezTo>
                    <a:pt x="120" y="2801"/>
                    <a:pt x="168" y="2111"/>
                    <a:pt x="370" y="1480"/>
                  </a:cubicBezTo>
                  <a:cubicBezTo>
                    <a:pt x="560" y="896"/>
                    <a:pt x="941" y="503"/>
                    <a:pt x="1358" y="51"/>
                  </a:cubicBezTo>
                  <a:cubicBezTo>
                    <a:pt x="1368" y="30"/>
                    <a:pt x="1352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5417696" y="3857659"/>
              <a:ext cx="24028" cy="45343"/>
            </a:xfrm>
            <a:custGeom>
              <a:avLst/>
              <a:gdLst/>
              <a:ahLst/>
              <a:cxnLst/>
              <a:rect l="l" t="t" r="r" b="b"/>
              <a:pathLst>
                <a:path w="1187" h="2240" extrusionOk="0">
                  <a:moveTo>
                    <a:pt x="1135" y="1"/>
                  </a:moveTo>
                  <a:cubicBezTo>
                    <a:pt x="1129" y="1"/>
                    <a:pt x="1124" y="2"/>
                    <a:pt x="1120" y="4"/>
                  </a:cubicBezTo>
                  <a:cubicBezTo>
                    <a:pt x="382" y="409"/>
                    <a:pt x="1" y="1492"/>
                    <a:pt x="144" y="2230"/>
                  </a:cubicBezTo>
                  <a:cubicBezTo>
                    <a:pt x="144" y="2236"/>
                    <a:pt x="147" y="2239"/>
                    <a:pt x="150" y="2239"/>
                  </a:cubicBezTo>
                  <a:cubicBezTo>
                    <a:pt x="153" y="2239"/>
                    <a:pt x="156" y="2236"/>
                    <a:pt x="156" y="2230"/>
                  </a:cubicBezTo>
                  <a:cubicBezTo>
                    <a:pt x="239" y="1802"/>
                    <a:pt x="298" y="1397"/>
                    <a:pt x="489" y="992"/>
                  </a:cubicBezTo>
                  <a:cubicBezTo>
                    <a:pt x="667" y="647"/>
                    <a:pt x="965" y="373"/>
                    <a:pt x="1168" y="39"/>
                  </a:cubicBezTo>
                  <a:cubicBezTo>
                    <a:pt x="1187" y="20"/>
                    <a:pt x="115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5393607" y="3856707"/>
              <a:ext cx="15850" cy="22915"/>
            </a:xfrm>
            <a:custGeom>
              <a:avLst/>
              <a:gdLst/>
              <a:ahLst/>
              <a:cxnLst/>
              <a:rect l="l" t="t" r="r" b="b"/>
              <a:pathLst>
                <a:path w="783" h="1132" extrusionOk="0">
                  <a:moveTo>
                    <a:pt x="740" y="1"/>
                  </a:moveTo>
                  <a:cubicBezTo>
                    <a:pt x="736" y="1"/>
                    <a:pt x="731" y="2"/>
                    <a:pt x="726" y="3"/>
                  </a:cubicBezTo>
                  <a:cubicBezTo>
                    <a:pt x="500" y="63"/>
                    <a:pt x="322" y="289"/>
                    <a:pt x="214" y="456"/>
                  </a:cubicBezTo>
                  <a:cubicBezTo>
                    <a:pt x="72" y="658"/>
                    <a:pt x="24" y="884"/>
                    <a:pt x="0" y="1122"/>
                  </a:cubicBezTo>
                  <a:cubicBezTo>
                    <a:pt x="0" y="1128"/>
                    <a:pt x="3" y="1131"/>
                    <a:pt x="6" y="1131"/>
                  </a:cubicBezTo>
                  <a:cubicBezTo>
                    <a:pt x="9" y="1131"/>
                    <a:pt x="12" y="1128"/>
                    <a:pt x="12" y="1122"/>
                  </a:cubicBezTo>
                  <a:cubicBezTo>
                    <a:pt x="72" y="896"/>
                    <a:pt x="191" y="682"/>
                    <a:pt x="345" y="479"/>
                  </a:cubicBezTo>
                  <a:cubicBezTo>
                    <a:pt x="464" y="325"/>
                    <a:pt x="655" y="217"/>
                    <a:pt x="762" y="51"/>
                  </a:cubicBezTo>
                  <a:cubicBezTo>
                    <a:pt x="783" y="30"/>
                    <a:pt x="768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5363284" y="3976117"/>
              <a:ext cx="24068" cy="14656"/>
            </a:xfrm>
            <a:custGeom>
              <a:avLst/>
              <a:gdLst/>
              <a:ahLst/>
              <a:cxnLst/>
              <a:rect l="l" t="t" r="r" b="b"/>
              <a:pathLst>
                <a:path w="1189" h="724" extrusionOk="0">
                  <a:moveTo>
                    <a:pt x="65" y="1"/>
                  </a:moveTo>
                  <a:cubicBezTo>
                    <a:pt x="60" y="1"/>
                    <a:pt x="57" y="4"/>
                    <a:pt x="57" y="10"/>
                  </a:cubicBezTo>
                  <a:cubicBezTo>
                    <a:pt x="0" y="333"/>
                    <a:pt x="497" y="724"/>
                    <a:pt x="899" y="724"/>
                  </a:cubicBezTo>
                  <a:cubicBezTo>
                    <a:pt x="1001" y="724"/>
                    <a:pt x="1097" y="698"/>
                    <a:pt x="1177" y="641"/>
                  </a:cubicBezTo>
                  <a:cubicBezTo>
                    <a:pt x="1189" y="629"/>
                    <a:pt x="1177" y="605"/>
                    <a:pt x="1153" y="605"/>
                  </a:cubicBezTo>
                  <a:cubicBezTo>
                    <a:pt x="915" y="581"/>
                    <a:pt x="712" y="617"/>
                    <a:pt x="486" y="486"/>
                  </a:cubicBezTo>
                  <a:cubicBezTo>
                    <a:pt x="272" y="367"/>
                    <a:pt x="177" y="200"/>
                    <a:pt x="81" y="10"/>
                  </a:cubicBezTo>
                  <a:cubicBezTo>
                    <a:pt x="75" y="4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5842462" y="4024456"/>
              <a:ext cx="55282" cy="15303"/>
            </a:xfrm>
            <a:custGeom>
              <a:avLst/>
              <a:gdLst/>
              <a:ahLst/>
              <a:cxnLst/>
              <a:rect l="l" t="t" r="r" b="b"/>
              <a:pathLst>
                <a:path w="2731" h="756" extrusionOk="0">
                  <a:moveTo>
                    <a:pt x="2707" y="0"/>
                  </a:moveTo>
                  <a:cubicBezTo>
                    <a:pt x="2705" y="0"/>
                    <a:pt x="2702" y="1"/>
                    <a:pt x="2698" y="3"/>
                  </a:cubicBezTo>
                  <a:cubicBezTo>
                    <a:pt x="1793" y="170"/>
                    <a:pt x="912" y="479"/>
                    <a:pt x="31" y="717"/>
                  </a:cubicBezTo>
                  <a:cubicBezTo>
                    <a:pt x="1" y="727"/>
                    <a:pt x="14" y="755"/>
                    <a:pt x="33" y="755"/>
                  </a:cubicBezTo>
                  <a:cubicBezTo>
                    <a:pt x="37" y="755"/>
                    <a:pt x="40" y="755"/>
                    <a:pt x="43" y="753"/>
                  </a:cubicBezTo>
                  <a:cubicBezTo>
                    <a:pt x="924" y="527"/>
                    <a:pt x="1853" y="336"/>
                    <a:pt x="2710" y="39"/>
                  </a:cubicBezTo>
                  <a:cubicBezTo>
                    <a:pt x="2731" y="28"/>
                    <a:pt x="2725" y="0"/>
                    <a:pt x="2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5869587" y="4018667"/>
              <a:ext cx="22368" cy="6822"/>
            </a:xfrm>
            <a:custGeom>
              <a:avLst/>
              <a:gdLst/>
              <a:ahLst/>
              <a:cxnLst/>
              <a:rect l="l" t="t" r="r" b="b"/>
              <a:pathLst>
                <a:path w="1105" h="337" extrusionOk="0">
                  <a:moveTo>
                    <a:pt x="1082" y="1"/>
                  </a:moveTo>
                  <a:cubicBezTo>
                    <a:pt x="1079" y="1"/>
                    <a:pt x="1076" y="1"/>
                    <a:pt x="1073" y="3"/>
                  </a:cubicBezTo>
                  <a:cubicBezTo>
                    <a:pt x="894" y="27"/>
                    <a:pt x="727" y="86"/>
                    <a:pt x="572" y="134"/>
                  </a:cubicBezTo>
                  <a:cubicBezTo>
                    <a:pt x="382" y="194"/>
                    <a:pt x="191" y="253"/>
                    <a:pt x="13" y="325"/>
                  </a:cubicBezTo>
                  <a:cubicBezTo>
                    <a:pt x="1" y="325"/>
                    <a:pt x="13" y="336"/>
                    <a:pt x="13" y="336"/>
                  </a:cubicBezTo>
                  <a:cubicBezTo>
                    <a:pt x="191" y="301"/>
                    <a:pt x="358" y="253"/>
                    <a:pt x="525" y="206"/>
                  </a:cubicBezTo>
                  <a:cubicBezTo>
                    <a:pt x="703" y="158"/>
                    <a:pt x="918" y="122"/>
                    <a:pt x="1084" y="39"/>
                  </a:cubicBezTo>
                  <a:cubicBezTo>
                    <a:pt x="1105" y="29"/>
                    <a:pt x="109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15" name="Google Shape;815;p25"/>
          <p:cNvSpPr/>
          <p:nvPr/>
        </p:nvSpPr>
        <p:spPr>
          <a:xfrm>
            <a:off x="6872898" y="2089869"/>
            <a:ext cx="230764" cy="363583"/>
          </a:xfrm>
          <a:custGeom>
            <a:avLst/>
            <a:gdLst/>
            <a:ahLst/>
            <a:cxnLst/>
            <a:rect l="l" t="t" r="r" b="b"/>
            <a:pathLst>
              <a:path w="8550" h="13471" extrusionOk="0">
                <a:moveTo>
                  <a:pt x="2493" y="0"/>
                </a:moveTo>
                <a:cubicBezTo>
                  <a:pt x="1664" y="0"/>
                  <a:pt x="829" y="63"/>
                  <a:pt x="1" y="126"/>
                </a:cubicBezTo>
                <a:cubicBezTo>
                  <a:pt x="418" y="2495"/>
                  <a:pt x="1370" y="5698"/>
                  <a:pt x="2239" y="6924"/>
                </a:cubicBezTo>
                <a:cubicBezTo>
                  <a:pt x="2823" y="7734"/>
                  <a:pt x="4394" y="10187"/>
                  <a:pt x="4370" y="10770"/>
                </a:cubicBezTo>
                <a:cubicBezTo>
                  <a:pt x="4370" y="10806"/>
                  <a:pt x="4370" y="10841"/>
                  <a:pt x="4370" y="10877"/>
                </a:cubicBezTo>
                <a:cubicBezTo>
                  <a:pt x="3831" y="10532"/>
                  <a:pt x="3331" y="10390"/>
                  <a:pt x="2895" y="10390"/>
                </a:cubicBezTo>
                <a:cubicBezTo>
                  <a:pt x="1436" y="10390"/>
                  <a:pt x="695" y="11982"/>
                  <a:pt x="1584" y="12889"/>
                </a:cubicBezTo>
                <a:cubicBezTo>
                  <a:pt x="1988" y="13305"/>
                  <a:pt x="2428" y="13470"/>
                  <a:pt x="2845" y="13470"/>
                </a:cubicBezTo>
                <a:cubicBezTo>
                  <a:pt x="3659" y="13470"/>
                  <a:pt x="4384" y="12840"/>
                  <a:pt x="4573" y="12211"/>
                </a:cubicBezTo>
                <a:cubicBezTo>
                  <a:pt x="4739" y="11663"/>
                  <a:pt x="4680" y="11258"/>
                  <a:pt x="4680" y="11234"/>
                </a:cubicBezTo>
                <a:cubicBezTo>
                  <a:pt x="4609" y="10508"/>
                  <a:pt x="4049" y="9210"/>
                  <a:pt x="3727" y="8710"/>
                </a:cubicBezTo>
                <a:cubicBezTo>
                  <a:pt x="1513" y="5222"/>
                  <a:pt x="1203" y="3495"/>
                  <a:pt x="1203" y="3495"/>
                </a:cubicBezTo>
                <a:cubicBezTo>
                  <a:pt x="1203" y="3495"/>
                  <a:pt x="4264" y="2409"/>
                  <a:pt x="6732" y="2409"/>
                </a:cubicBezTo>
                <a:cubicBezTo>
                  <a:pt x="7407" y="2409"/>
                  <a:pt x="8038" y="2490"/>
                  <a:pt x="8549" y="2698"/>
                </a:cubicBezTo>
                <a:cubicBezTo>
                  <a:pt x="7752" y="1340"/>
                  <a:pt x="6240" y="519"/>
                  <a:pt x="4704" y="197"/>
                </a:cubicBezTo>
                <a:cubicBezTo>
                  <a:pt x="3977" y="51"/>
                  <a:pt x="3238" y="0"/>
                  <a:pt x="24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6" name="Google Shape;816;p25"/>
          <p:cNvSpPr/>
          <p:nvPr/>
        </p:nvSpPr>
        <p:spPr>
          <a:xfrm>
            <a:off x="5182386" y="2089864"/>
            <a:ext cx="363799" cy="489113"/>
          </a:xfrm>
          <a:custGeom>
            <a:avLst/>
            <a:gdLst/>
            <a:ahLst/>
            <a:cxnLst/>
            <a:rect l="l" t="t" r="r" b="b"/>
            <a:pathLst>
              <a:path w="13479" h="18122" extrusionOk="0">
                <a:moveTo>
                  <a:pt x="6085" y="0"/>
                </a:moveTo>
                <a:lnTo>
                  <a:pt x="3882" y="14431"/>
                </a:lnTo>
                <a:cubicBezTo>
                  <a:pt x="3644" y="14068"/>
                  <a:pt x="3298" y="13737"/>
                  <a:pt x="2433" y="13737"/>
                </a:cubicBezTo>
                <a:cubicBezTo>
                  <a:pt x="2390" y="13737"/>
                  <a:pt x="2345" y="13738"/>
                  <a:pt x="2299" y="13740"/>
                </a:cubicBezTo>
                <a:cubicBezTo>
                  <a:pt x="1037" y="13740"/>
                  <a:pt x="1" y="14692"/>
                  <a:pt x="1" y="15859"/>
                </a:cubicBezTo>
                <a:cubicBezTo>
                  <a:pt x="1" y="17026"/>
                  <a:pt x="644" y="18121"/>
                  <a:pt x="1918" y="18121"/>
                </a:cubicBezTo>
                <a:cubicBezTo>
                  <a:pt x="3025" y="18121"/>
                  <a:pt x="4180" y="17264"/>
                  <a:pt x="4394" y="16288"/>
                </a:cubicBezTo>
                <a:lnTo>
                  <a:pt x="4609" y="14740"/>
                </a:lnTo>
                <a:lnTo>
                  <a:pt x="6204" y="4560"/>
                </a:lnTo>
                <a:cubicBezTo>
                  <a:pt x="6335" y="4715"/>
                  <a:pt x="6835" y="5215"/>
                  <a:pt x="7026" y="5358"/>
                </a:cubicBezTo>
                <a:cubicBezTo>
                  <a:pt x="8240" y="6299"/>
                  <a:pt x="9192" y="7346"/>
                  <a:pt x="9824" y="8323"/>
                </a:cubicBezTo>
                <a:cubicBezTo>
                  <a:pt x="11157" y="10335"/>
                  <a:pt x="10883" y="11716"/>
                  <a:pt x="9085" y="13264"/>
                </a:cubicBezTo>
                <a:cubicBezTo>
                  <a:pt x="9085" y="13264"/>
                  <a:pt x="12479" y="12585"/>
                  <a:pt x="12979" y="9656"/>
                </a:cubicBezTo>
                <a:cubicBezTo>
                  <a:pt x="13479" y="6739"/>
                  <a:pt x="11169" y="4858"/>
                  <a:pt x="9109" y="3274"/>
                </a:cubicBezTo>
                <a:cubicBezTo>
                  <a:pt x="7633" y="2143"/>
                  <a:pt x="7049" y="1393"/>
                  <a:pt x="6847" y="929"/>
                </a:cubicBezTo>
                <a:cubicBezTo>
                  <a:pt x="6847" y="929"/>
                  <a:pt x="6561" y="500"/>
                  <a:pt x="6454" y="369"/>
                </a:cubicBezTo>
                <a:cubicBezTo>
                  <a:pt x="6371" y="274"/>
                  <a:pt x="6085" y="0"/>
                  <a:pt x="60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17" name="Google Shape;817;p25"/>
          <p:cNvGrpSpPr/>
          <p:nvPr/>
        </p:nvGrpSpPr>
        <p:grpSpPr>
          <a:xfrm>
            <a:off x="6436274" y="4225160"/>
            <a:ext cx="673913" cy="675721"/>
            <a:chOff x="4733705" y="3101281"/>
            <a:chExt cx="505435" cy="506791"/>
          </a:xfrm>
        </p:grpSpPr>
        <p:sp>
          <p:nvSpPr>
            <p:cNvPr id="818" name="Google Shape;818;p25"/>
            <p:cNvSpPr/>
            <p:nvPr/>
          </p:nvSpPr>
          <p:spPr>
            <a:xfrm>
              <a:off x="4904045" y="3281074"/>
              <a:ext cx="171839" cy="151292"/>
            </a:xfrm>
            <a:custGeom>
              <a:avLst/>
              <a:gdLst/>
              <a:ahLst/>
              <a:cxnLst/>
              <a:rect l="l" t="t" r="r" b="b"/>
              <a:pathLst>
                <a:path w="8489" h="7474" extrusionOk="0">
                  <a:moveTo>
                    <a:pt x="4288" y="684"/>
                  </a:moveTo>
                  <a:cubicBezTo>
                    <a:pt x="7849" y="684"/>
                    <a:pt x="8489" y="6347"/>
                    <a:pt x="4611" y="6699"/>
                  </a:cubicBezTo>
                  <a:cubicBezTo>
                    <a:pt x="4490" y="6711"/>
                    <a:pt x="4373" y="6716"/>
                    <a:pt x="4258" y="6716"/>
                  </a:cubicBezTo>
                  <a:cubicBezTo>
                    <a:pt x="660" y="6716"/>
                    <a:pt x="0" y="1275"/>
                    <a:pt x="3623" y="687"/>
                  </a:cubicBezTo>
                  <a:lnTo>
                    <a:pt x="3623" y="687"/>
                  </a:lnTo>
                  <a:cubicBezTo>
                    <a:pt x="3662" y="706"/>
                    <a:pt x="3701" y="726"/>
                    <a:pt x="3740" y="726"/>
                  </a:cubicBezTo>
                  <a:cubicBezTo>
                    <a:pt x="3748" y="726"/>
                    <a:pt x="3757" y="725"/>
                    <a:pt x="3766" y="722"/>
                  </a:cubicBezTo>
                  <a:cubicBezTo>
                    <a:pt x="3946" y="696"/>
                    <a:pt x="4120" y="684"/>
                    <a:pt x="4288" y="684"/>
                  </a:cubicBezTo>
                  <a:close/>
                  <a:moveTo>
                    <a:pt x="3688" y="0"/>
                  </a:moveTo>
                  <a:cubicBezTo>
                    <a:pt x="1755" y="0"/>
                    <a:pt x="286" y="1887"/>
                    <a:pt x="396" y="3794"/>
                  </a:cubicBezTo>
                  <a:cubicBezTo>
                    <a:pt x="519" y="5863"/>
                    <a:pt x="2251" y="7474"/>
                    <a:pt x="4274" y="7474"/>
                  </a:cubicBezTo>
                  <a:cubicBezTo>
                    <a:pt x="4417" y="7474"/>
                    <a:pt x="4561" y="7466"/>
                    <a:pt x="4706" y="7449"/>
                  </a:cubicBezTo>
                  <a:cubicBezTo>
                    <a:pt x="6766" y="7211"/>
                    <a:pt x="8290" y="5140"/>
                    <a:pt x="7909" y="3104"/>
                  </a:cubicBezTo>
                  <a:cubicBezTo>
                    <a:pt x="7636" y="1637"/>
                    <a:pt x="6215" y="90"/>
                    <a:pt x="4684" y="90"/>
                  </a:cubicBezTo>
                  <a:cubicBezTo>
                    <a:pt x="4549" y="90"/>
                    <a:pt x="4413" y="102"/>
                    <a:pt x="4278" y="127"/>
                  </a:cubicBezTo>
                  <a:cubicBezTo>
                    <a:pt x="4242" y="80"/>
                    <a:pt x="4195" y="44"/>
                    <a:pt x="4123" y="32"/>
                  </a:cubicBezTo>
                  <a:cubicBezTo>
                    <a:pt x="3976" y="11"/>
                    <a:pt x="3831" y="0"/>
                    <a:pt x="3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4883620" y="3255913"/>
              <a:ext cx="245359" cy="204692"/>
            </a:xfrm>
            <a:custGeom>
              <a:avLst/>
              <a:gdLst/>
              <a:ahLst/>
              <a:cxnLst/>
              <a:rect l="l" t="t" r="r" b="b"/>
              <a:pathLst>
                <a:path w="12121" h="10112" extrusionOk="0">
                  <a:moveTo>
                    <a:pt x="5084" y="513"/>
                  </a:moveTo>
                  <a:cubicBezTo>
                    <a:pt x="7168" y="799"/>
                    <a:pt x="9121" y="1811"/>
                    <a:pt x="9740" y="4013"/>
                  </a:cubicBezTo>
                  <a:cubicBezTo>
                    <a:pt x="10430" y="6490"/>
                    <a:pt x="8775" y="9050"/>
                    <a:pt x="6227" y="9407"/>
                  </a:cubicBezTo>
                  <a:cubicBezTo>
                    <a:pt x="5980" y="9442"/>
                    <a:pt x="5731" y="9459"/>
                    <a:pt x="5482" y="9459"/>
                  </a:cubicBezTo>
                  <a:cubicBezTo>
                    <a:pt x="3033" y="9459"/>
                    <a:pt x="616" y="7793"/>
                    <a:pt x="584" y="5156"/>
                  </a:cubicBezTo>
                  <a:cubicBezTo>
                    <a:pt x="560" y="2513"/>
                    <a:pt x="2501" y="858"/>
                    <a:pt x="4965" y="549"/>
                  </a:cubicBezTo>
                  <a:cubicBezTo>
                    <a:pt x="5013" y="537"/>
                    <a:pt x="5049" y="525"/>
                    <a:pt x="5084" y="513"/>
                  </a:cubicBezTo>
                  <a:close/>
                  <a:moveTo>
                    <a:pt x="4965" y="1"/>
                  </a:moveTo>
                  <a:cubicBezTo>
                    <a:pt x="2203" y="49"/>
                    <a:pt x="0" y="2418"/>
                    <a:pt x="36" y="5156"/>
                  </a:cubicBezTo>
                  <a:cubicBezTo>
                    <a:pt x="79" y="8027"/>
                    <a:pt x="2608" y="10111"/>
                    <a:pt x="5369" y="10111"/>
                  </a:cubicBezTo>
                  <a:cubicBezTo>
                    <a:pt x="5665" y="10111"/>
                    <a:pt x="5964" y="10087"/>
                    <a:pt x="6263" y="10038"/>
                  </a:cubicBezTo>
                  <a:cubicBezTo>
                    <a:pt x="12121" y="9081"/>
                    <a:pt x="11003" y="109"/>
                    <a:pt x="5532" y="109"/>
                  </a:cubicBezTo>
                  <a:cubicBezTo>
                    <a:pt x="5420" y="109"/>
                    <a:pt x="5307" y="112"/>
                    <a:pt x="5192" y="120"/>
                  </a:cubicBezTo>
                  <a:cubicBezTo>
                    <a:pt x="5144" y="49"/>
                    <a:pt x="5073" y="1"/>
                    <a:pt x="4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4733705" y="3101281"/>
              <a:ext cx="505435" cy="506791"/>
            </a:xfrm>
            <a:custGeom>
              <a:avLst/>
              <a:gdLst/>
              <a:ahLst/>
              <a:cxnLst/>
              <a:rect l="l" t="t" r="r" b="b"/>
              <a:pathLst>
                <a:path w="24969" h="25036" extrusionOk="0">
                  <a:moveTo>
                    <a:pt x="10657" y="818"/>
                  </a:moveTo>
                  <a:cubicBezTo>
                    <a:pt x="11038" y="818"/>
                    <a:pt x="11419" y="818"/>
                    <a:pt x="11788" y="830"/>
                  </a:cubicBezTo>
                  <a:cubicBezTo>
                    <a:pt x="11808" y="830"/>
                    <a:pt x="11831" y="831"/>
                    <a:pt x="11856" y="831"/>
                  </a:cubicBezTo>
                  <a:cubicBezTo>
                    <a:pt x="11994" y="831"/>
                    <a:pt x="12207" y="820"/>
                    <a:pt x="12421" y="820"/>
                  </a:cubicBezTo>
                  <a:cubicBezTo>
                    <a:pt x="12719" y="820"/>
                    <a:pt x="13019" y="840"/>
                    <a:pt x="13121" y="937"/>
                  </a:cubicBezTo>
                  <a:cubicBezTo>
                    <a:pt x="13312" y="1115"/>
                    <a:pt x="13252" y="1996"/>
                    <a:pt x="13276" y="2270"/>
                  </a:cubicBezTo>
                  <a:cubicBezTo>
                    <a:pt x="13312" y="2735"/>
                    <a:pt x="13324" y="3199"/>
                    <a:pt x="13431" y="3663"/>
                  </a:cubicBezTo>
                  <a:cubicBezTo>
                    <a:pt x="13455" y="3747"/>
                    <a:pt x="13502" y="3806"/>
                    <a:pt x="13562" y="3854"/>
                  </a:cubicBezTo>
                  <a:cubicBezTo>
                    <a:pt x="13586" y="3937"/>
                    <a:pt x="13681" y="4009"/>
                    <a:pt x="13776" y="4020"/>
                  </a:cubicBezTo>
                  <a:cubicBezTo>
                    <a:pt x="13848" y="4020"/>
                    <a:pt x="13883" y="4009"/>
                    <a:pt x="13943" y="3985"/>
                  </a:cubicBezTo>
                  <a:cubicBezTo>
                    <a:pt x="13943" y="3985"/>
                    <a:pt x="13943" y="3973"/>
                    <a:pt x="13955" y="3973"/>
                  </a:cubicBezTo>
                  <a:cubicBezTo>
                    <a:pt x="13955" y="4056"/>
                    <a:pt x="14324" y="4032"/>
                    <a:pt x="14431" y="4044"/>
                  </a:cubicBezTo>
                  <a:cubicBezTo>
                    <a:pt x="14645" y="4068"/>
                    <a:pt x="14872" y="4092"/>
                    <a:pt x="15086" y="4139"/>
                  </a:cubicBezTo>
                  <a:cubicBezTo>
                    <a:pt x="15503" y="4247"/>
                    <a:pt x="15848" y="4532"/>
                    <a:pt x="16265" y="4604"/>
                  </a:cubicBezTo>
                  <a:cubicBezTo>
                    <a:pt x="16286" y="4608"/>
                    <a:pt x="16308" y="4610"/>
                    <a:pt x="16329" y="4610"/>
                  </a:cubicBezTo>
                  <a:cubicBezTo>
                    <a:pt x="16485" y="4610"/>
                    <a:pt x="16629" y="4502"/>
                    <a:pt x="16681" y="4366"/>
                  </a:cubicBezTo>
                  <a:cubicBezTo>
                    <a:pt x="16681" y="4354"/>
                    <a:pt x="16693" y="4354"/>
                    <a:pt x="16705" y="4342"/>
                  </a:cubicBezTo>
                  <a:cubicBezTo>
                    <a:pt x="17253" y="3580"/>
                    <a:pt x="17610" y="2723"/>
                    <a:pt x="17896" y="1830"/>
                  </a:cubicBezTo>
                  <a:cubicBezTo>
                    <a:pt x="18610" y="2223"/>
                    <a:pt x="19313" y="2615"/>
                    <a:pt x="20027" y="2996"/>
                  </a:cubicBezTo>
                  <a:cubicBezTo>
                    <a:pt x="19634" y="3878"/>
                    <a:pt x="19170" y="4723"/>
                    <a:pt x="18658" y="5544"/>
                  </a:cubicBezTo>
                  <a:cubicBezTo>
                    <a:pt x="18598" y="5640"/>
                    <a:pt x="18598" y="5735"/>
                    <a:pt x="18610" y="5806"/>
                  </a:cubicBezTo>
                  <a:cubicBezTo>
                    <a:pt x="18598" y="5878"/>
                    <a:pt x="18598" y="5949"/>
                    <a:pt x="18622" y="6021"/>
                  </a:cubicBezTo>
                  <a:cubicBezTo>
                    <a:pt x="18717" y="6235"/>
                    <a:pt x="18944" y="6414"/>
                    <a:pt x="19087" y="6604"/>
                  </a:cubicBezTo>
                  <a:cubicBezTo>
                    <a:pt x="19253" y="6818"/>
                    <a:pt x="19408" y="7057"/>
                    <a:pt x="19515" y="7318"/>
                  </a:cubicBezTo>
                  <a:cubicBezTo>
                    <a:pt x="19598" y="7509"/>
                    <a:pt x="19718" y="7914"/>
                    <a:pt x="19932" y="8033"/>
                  </a:cubicBezTo>
                  <a:cubicBezTo>
                    <a:pt x="19968" y="8104"/>
                    <a:pt x="20039" y="8152"/>
                    <a:pt x="20122" y="8152"/>
                  </a:cubicBezTo>
                  <a:cubicBezTo>
                    <a:pt x="20420" y="8164"/>
                    <a:pt x="20715" y="8173"/>
                    <a:pt x="21009" y="8173"/>
                  </a:cubicBezTo>
                  <a:cubicBezTo>
                    <a:pt x="21304" y="8173"/>
                    <a:pt x="21599" y="8164"/>
                    <a:pt x="21896" y="8140"/>
                  </a:cubicBezTo>
                  <a:cubicBezTo>
                    <a:pt x="22165" y="8129"/>
                    <a:pt x="22772" y="7959"/>
                    <a:pt x="23180" y="7959"/>
                  </a:cubicBezTo>
                  <a:cubicBezTo>
                    <a:pt x="23205" y="7959"/>
                    <a:pt x="23230" y="7960"/>
                    <a:pt x="23254" y="7961"/>
                  </a:cubicBezTo>
                  <a:cubicBezTo>
                    <a:pt x="23349" y="8330"/>
                    <a:pt x="23373" y="8735"/>
                    <a:pt x="23432" y="9092"/>
                  </a:cubicBezTo>
                  <a:cubicBezTo>
                    <a:pt x="23468" y="9354"/>
                    <a:pt x="23504" y="9604"/>
                    <a:pt x="23551" y="9866"/>
                  </a:cubicBezTo>
                  <a:cubicBezTo>
                    <a:pt x="23563" y="9974"/>
                    <a:pt x="23718" y="10462"/>
                    <a:pt x="23682" y="10545"/>
                  </a:cubicBezTo>
                  <a:cubicBezTo>
                    <a:pt x="23575" y="10783"/>
                    <a:pt x="22563" y="10950"/>
                    <a:pt x="22325" y="11009"/>
                  </a:cubicBezTo>
                  <a:cubicBezTo>
                    <a:pt x="21932" y="11105"/>
                    <a:pt x="21670" y="11117"/>
                    <a:pt x="21373" y="11319"/>
                  </a:cubicBezTo>
                  <a:cubicBezTo>
                    <a:pt x="21361" y="11331"/>
                    <a:pt x="21349" y="11331"/>
                    <a:pt x="21337" y="11331"/>
                  </a:cubicBezTo>
                  <a:cubicBezTo>
                    <a:pt x="21170" y="11343"/>
                    <a:pt x="21051" y="11438"/>
                    <a:pt x="21003" y="11593"/>
                  </a:cubicBezTo>
                  <a:cubicBezTo>
                    <a:pt x="20884" y="11950"/>
                    <a:pt x="21039" y="12260"/>
                    <a:pt x="21063" y="12605"/>
                  </a:cubicBezTo>
                  <a:cubicBezTo>
                    <a:pt x="21087" y="13033"/>
                    <a:pt x="20837" y="13414"/>
                    <a:pt x="20884" y="13819"/>
                  </a:cubicBezTo>
                  <a:cubicBezTo>
                    <a:pt x="20896" y="13914"/>
                    <a:pt x="20956" y="14010"/>
                    <a:pt x="21027" y="14069"/>
                  </a:cubicBezTo>
                  <a:cubicBezTo>
                    <a:pt x="21015" y="14141"/>
                    <a:pt x="21051" y="14224"/>
                    <a:pt x="21111" y="14260"/>
                  </a:cubicBezTo>
                  <a:cubicBezTo>
                    <a:pt x="21599" y="14581"/>
                    <a:pt x="22146" y="14772"/>
                    <a:pt x="22706" y="14938"/>
                  </a:cubicBezTo>
                  <a:cubicBezTo>
                    <a:pt x="22920" y="15010"/>
                    <a:pt x="23623" y="15057"/>
                    <a:pt x="23778" y="15212"/>
                  </a:cubicBezTo>
                  <a:cubicBezTo>
                    <a:pt x="23992" y="15438"/>
                    <a:pt x="23825" y="15772"/>
                    <a:pt x="23742" y="16081"/>
                  </a:cubicBezTo>
                  <a:cubicBezTo>
                    <a:pt x="23659" y="16391"/>
                    <a:pt x="23563" y="16712"/>
                    <a:pt x="23444" y="17010"/>
                  </a:cubicBezTo>
                  <a:cubicBezTo>
                    <a:pt x="23291" y="17388"/>
                    <a:pt x="23269" y="17652"/>
                    <a:pt x="22973" y="17652"/>
                  </a:cubicBezTo>
                  <a:cubicBezTo>
                    <a:pt x="22924" y="17652"/>
                    <a:pt x="22867" y="17645"/>
                    <a:pt x="22801" y="17629"/>
                  </a:cubicBezTo>
                  <a:cubicBezTo>
                    <a:pt x="22075" y="17463"/>
                    <a:pt x="21420" y="17129"/>
                    <a:pt x="20813" y="16712"/>
                  </a:cubicBezTo>
                  <a:cubicBezTo>
                    <a:pt x="20753" y="16665"/>
                    <a:pt x="20694" y="16653"/>
                    <a:pt x="20634" y="16641"/>
                  </a:cubicBezTo>
                  <a:cubicBezTo>
                    <a:pt x="20563" y="16570"/>
                    <a:pt x="20469" y="16535"/>
                    <a:pt x="20373" y="16535"/>
                  </a:cubicBezTo>
                  <a:cubicBezTo>
                    <a:pt x="20212" y="16535"/>
                    <a:pt x="20047" y="16633"/>
                    <a:pt x="19979" y="16820"/>
                  </a:cubicBezTo>
                  <a:cubicBezTo>
                    <a:pt x="19813" y="17308"/>
                    <a:pt x="19539" y="17558"/>
                    <a:pt x="19134" y="17867"/>
                  </a:cubicBezTo>
                  <a:cubicBezTo>
                    <a:pt x="18825" y="18117"/>
                    <a:pt x="18491" y="18320"/>
                    <a:pt x="18170" y="18558"/>
                  </a:cubicBezTo>
                  <a:cubicBezTo>
                    <a:pt x="18134" y="18543"/>
                    <a:pt x="18095" y="18536"/>
                    <a:pt x="18056" y="18536"/>
                  </a:cubicBezTo>
                  <a:cubicBezTo>
                    <a:pt x="17852" y="18536"/>
                    <a:pt x="17637" y="18731"/>
                    <a:pt x="17717" y="18951"/>
                  </a:cubicBezTo>
                  <a:cubicBezTo>
                    <a:pt x="18063" y="19832"/>
                    <a:pt x="18813" y="20606"/>
                    <a:pt x="19146" y="21487"/>
                  </a:cubicBezTo>
                  <a:cubicBezTo>
                    <a:pt x="18563" y="22023"/>
                    <a:pt x="17658" y="22416"/>
                    <a:pt x="16920" y="22773"/>
                  </a:cubicBezTo>
                  <a:cubicBezTo>
                    <a:pt x="16503" y="21880"/>
                    <a:pt x="15979" y="20903"/>
                    <a:pt x="15169" y="20356"/>
                  </a:cubicBezTo>
                  <a:cubicBezTo>
                    <a:pt x="15144" y="20335"/>
                    <a:pt x="15115" y="20326"/>
                    <a:pt x="15085" y="20326"/>
                  </a:cubicBezTo>
                  <a:cubicBezTo>
                    <a:pt x="15030" y="20326"/>
                    <a:pt x="14974" y="20357"/>
                    <a:pt x="14943" y="20403"/>
                  </a:cubicBezTo>
                  <a:cubicBezTo>
                    <a:pt x="14876" y="20315"/>
                    <a:pt x="14766" y="20284"/>
                    <a:pt x="14645" y="20284"/>
                  </a:cubicBezTo>
                  <a:cubicBezTo>
                    <a:pt x="14487" y="20284"/>
                    <a:pt x="14309" y="20338"/>
                    <a:pt x="14181" y="20391"/>
                  </a:cubicBezTo>
                  <a:cubicBezTo>
                    <a:pt x="13622" y="20618"/>
                    <a:pt x="13050" y="20689"/>
                    <a:pt x="12479" y="20808"/>
                  </a:cubicBezTo>
                  <a:cubicBezTo>
                    <a:pt x="12455" y="20808"/>
                    <a:pt x="12443" y="20820"/>
                    <a:pt x="12419" y="20832"/>
                  </a:cubicBezTo>
                  <a:cubicBezTo>
                    <a:pt x="12252" y="20856"/>
                    <a:pt x="12109" y="20975"/>
                    <a:pt x="12098" y="21189"/>
                  </a:cubicBezTo>
                  <a:cubicBezTo>
                    <a:pt x="12062" y="22177"/>
                    <a:pt x="12181" y="23154"/>
                    <a:pt x="12169" y="24130"/>
                  </a:cubicBezTo>
                  <a:cubicBezTo>
                    <a:pt x="11288" y="24082"/>
                    <a:pt x="10407" y="24023"/>
                    <a:pt x="9538" y="23963"/>
                  </a:cubicBezTo>
                  <a:cubicBezTo>
                    <a:pt x="9550" y="23725"/>
                    <a:pt x="9562" y="23487"/>
                    <a:pt x="9573" y="23249"/>
                  </a:cubicBezTo>
                  <a:cubicBezTo>
                    <a:pt x="9797" y="23286"/>
                    <a:pt x="10025" y="23305"/>
                    <a:pt x="10251" y="23305"/>
                  </a:cubicBezTo>
                  <a:cubicBezTo>
                    <a:pt x="10387" y="23305"/>
                    <a:pt x="10523" y="23298"/>
                    <a:pt x="10657" y="23285"/>
                  </a:cubicBezTo>
                  <a:cubicBezTo>
                    <a:pt x="10737" y="23285"/>
                    <a:pt x="10740" y="23153"/>
                    <a:pt x="10666" y="23153"/>
                  </a:cubicBezTo>
                  <a:cubicBezTo>
                    <a:pt x="10663" y="23153"/>
                    <a:pt x="10660" y="23153"/>
                    <a:pt x="10657" y="23154"/>
                  </a:cubicBezTo>
                  <a:cubicBezTo>
                    <a:pt x="10491" y="23170"/>
                    <a:pt x="10325" y="23179"/>
                    <a:pt x="10160" y="23179"/>
                  </a:cubicBezTo>
                  <a:cubicBezTo>
                    <a:pt x="9968" y="23179"/>
                    <a:pt x="9777" y="23167"/>
                    <a:pt x="9585" y="23142"/>
                  </a:cubicBezTo>
                  <a:cubicBezTo>
                    <a:pt x="9597" y="22820"/>
                    <a:pt x="9609" y="22499"/>
                    <a:pt x="9609" y="22177"/>
                  </a:cubicBezTo>
                  <a:cubicBezTo>
                    <a:pt x="9609" y="22106"/>
                    <a:pt x="9621" y="22023"/>
                    <a:pt x="9621" y="21951"/>
                  </a:cubicBezTo>
                  <a:cubicBezTo>
                    <a:pt x="9966" y="21904"/>
                    <a:pt x="10324" y="21856"/>
                    <a:pt x="10669" y="21796"/>
                  </a:cubicBezTo>
                  <a:cubicBezTo>
                    <a:pt x="10728" y="21785"/>
                    <a:pt x="10716" y="21689"/>
                    <a:pt x="10657" y="21689"/>
                  </a:cubicBezTo>
                  <a:cubicBezTo>
                    <a:pt x="10312" y="21737"/>
                    <a:pt x="9966" y="21785"/>
                    <a:pt x="9621" y="21844"/>
                  </a:cubicBezTo>
                  <a:cubicBezTo>
                    <a:pt x="9621" y="21594"/>
                    <a:pt x="9609" y="21356"/>
                    <a:pt x="9466" y="21165"/>
                  </a:cubicBezTo>
                  <a:cubicBezTo>
                    <a:pt x="9550" y="20951"/>
                    <a:pt x="9431" y="20689"/>
                    <a:pt x="9133" y="20665"/>
                  </a:cubicBezTo>
                  <a:cubicBezTo>
                    <a:pt x="8383" y="20582"/>
                    <a:pt x="7907" y="20403"/>
                    <a:pt x="7299" y="20046"/>
                  </a:cubicBezTo>
                  <a:cubicBezTo>
                    <a:pt x="7384" y="20045"/>
                    <a:pt x="7468" y="20044"/>
                    <a:pt x="7553" y="20044"/>
                  </a:cubicBezTo>
                  <a:cubicBezTo>
                    <a:pt x="8123" y="20044"/>
                    <a:pt x="8694" y="20078"/>
                    <a:pt x="9264" y="20130"/>
                  </a:cubicBezTo>
                  <a:cubicBezTo>
                    <a:pt x="9267" y="20130"/>
                    <a:pt x="9270" y="20130"/>
                    <a:pt x="9273" y="20130"/>
                  </a:cubicBezTo>
                  <a:cubicBezTo>
                    <a:pt x="9324" y="20130"/>
                    <a:pt x="9332" y="20034"/>
                    <a:pt x="9276" y="20034"/>
                  </a:cubicBezTo>
                  <a:cubicBezTo>
                    <a:pt x="8726" y="19952"/>
                    <a:pt x="8169" y="19919"/>
                    <a:pt x="7610" y="19919"/>
                  </a:cubicBezTo>
                  <a:cubicBezTo>
                    <a:pt x="7443" y="19919"/>
                    <a:pt x="7276" y="19922"/>
                    <a:pt x="7109" y="19927"/>
                  </a:cubicBezTo>
                  <a:cubicBezTo>
                    <a:pt x="6961" y="19829"/>
                    <a:pt x="6829" y="19722"/>
                    <a:pt x="6653" y="19722"/>
                  </a:cubicBezTo>
                  <a:cubicBezTo>
                    <a:pt x="6617" y="19722"/>
                    <a:pt x="6578" y="19726"/>
                    <a:pt x="6537" y="19737"/>
                  </a:cubicBezTo>
                  <a:cubicBezTo>
                    <a:pt x="6180" y="19820"/>
                    <a:pt x="5835" y="20356"/>
                    <a:pt x="5621" y="20606"/>
                  </a:cubicBezTo>
                  <a:cubicBezTo>
                    <a:pt x="5335" y="20951"/>
                    <a:pt x="5049" y="21308"/>
                    <a:pt x="4775" y="21665"/>
                  </a:cubicBezTo>
                  <a:cubicBezTo>
                    <a:pt x="4454" y="21284"/>
                    <a:pt x="3894" y="21070"/>
                    <a:pt x="3525" y="20701"/>
                  </a:cubicBezTo>
                  <a:cubicBezTo>
                    <a:pt x="3370" y="20558"/>
                    <a:pt x="3227" y="20391"/>
                    <a:pt x="3096" y="20225"/>
                  </a:cubicBezTo>
                  <a:lnTo>
                    <a:pt x="3096" y="20225"/>
                  </a:lnTo>
                  <a:cubicBezTo>
                    <a:pt x="3456" y="20238"/>
                    <a:pt x="3815" y="20247"/>
                    <a:pt x="4174" y="20247"/>
                  </a:cubicBezTo>
                  <a:cubicBezTo>
                    <a:pt x="4470" y="20247"/>
                    <a:pt x="4765" y="20241"/>
                    <a:pt x="5061" y="20225"/>
                  </a:cubicBezTo>
                  <a:cubicBezTo>
                    <a:pt x="5132" y="20225"/>
                    <a:pt x="5132" y="20118"/>
                    <a:pt x="5061" y="20118"/>
                  </a:cubicBezTo>
                  <a:cubicBezTo>
                    <a:pt x="4652" y="20082"/>
                    <a:pt x="4244" y="20072"/>
                    <a:pt x="3835" y="20072"/>
                  </a:cubicBezTo>
                  <a:cubicBezTo>
                    <a:pt x="3553" y="20072"/>
                    <a:pt x="3271" y="20077"/>
                    <a:pt x="2989" y="20082"/>
                  </a:cubicBezTo>
                  <a:cubicBezTo>
                    <a:pt x="2811" y="19832"/>
                    <a:pt x="2644" y="19582"/>
                    <a:pt x="2477" y="19320"/>
                  </a:cubicBezTo>
                  <a:cubicBezTo>
                    <a:pt x="2763" y="19177"/>
                    <a:pt x="3037" y="19034"/>
                    <a:pt x="3311" y="18867"/>
                  </a:cubicBezTo>
                  <a:cubicBezTo>
                    <a:pt x="4156" y="18808"/>
                    <a:pt x="5001" y="18737"/>
                    <a:pt x="5847" y="18653"/>
                  </a:cubicBezTo>
                  <a:cubicBezTo>
                    <a:pt x="5903" y="18642"/>
                    <a:pt x="5917" y="18557"/>
                    <a:pt x="5858" y="18557"/>
                  </a:cubicBezTo>
                  <a:cubicBezTo>
                    <a:pt x="5855" y="18557"/>
                    <a:pt x="5851" y="18557"/>
                    <a:pt x="5847" y="18558"/>
                  </a:cubicBezTo>
                  <a:cubicBezTo>
                    <a:pt x="5061" y="18606"/>
                    <a:pt x="4275" y="18677"/>
                    <a:pt x="3501" y="18748"/>
                  </a:cubicBezTo>
                  <a:cubicBezTo>
                    <a:pt x="4037" y="18415"/>
                    <a:pt x="4537" y="18022"/>
                    <a:pt x="5037" y="17605"/>
                  </a:cubicBezTo>
                  <a:cubicBezTo>
                    <a:pt x="5120" y="17534"/>
                    <a:pt x="5156" y="17439"/>
                    <a:pt x="5156" y="17355"/>
                  </a:cubicBezTo>
                  <a:cubicBezTo>
                    <a:pt x="5230" y="17357"/>
                    <a:pt x="5304" y="17358"/>
                    <a:pt x="5378" y="17358"/>
                  </a:cubicBezTo>
                  <a:cubicBezTo>
                    <a:pt x="5771" y="17358"/>
                    <a:pt x="6170" y="17330"/>
                    <a:pt x="6561" y="17260"/>
                  </a:cubicBezTo>
                  <a:cubicBezTo>
                    <a:pt x="6621" y="17248"/>
                    <a:pt x="6609" y="17153"/>
                    <a:pt x="6549" y="17153"/>
                  </a:cubicBezTo>
                  <a:cubicBezTo>
                    <a:pt x="6073" y="17201"/>
                    <a:pt x="5609" y="17236"/>
                    <a:pt x="5132" y="17236"/>
                  </a:cubicBezTo>
                  <a:cubicBezTo>
                    <a:pt x="5120" y="17165"/>
                    <a:pt x="5085" y="17105"/>
                    <a:pt x="5037" y="17046"/>
                  </a:cubicBezTo>
                  <a:cubicBezTo>
                    <a:pt x="4739" y="16665"/>
                    <a:pt x="4513" y="16224"/>
                    <a:pt x="4358" y="15748"/>
                  </a:cubicBezTo>
                  <a:lnTo>
                    <a:pt x="4358" y="15748"/>
                  </a:lnTo>
                  <a:cubicBezTo>
                    <a:pt x="4542" y="15764"/>
                    <a:pt x="4725" y="15772"/>
                    <a:pt x="4907" y="15772"/>
                  </a:cubicBezTo>
                  <a:cubicBezTo>
                    <a:pt x="5255" y="15772"/>
                    <a:pt x="5602" y="15743"/>
                    <a:pt x="5954" y="15689"/>
                  </a:cubicBezTo>
                  <a:cubicBezTo>
                    <a:pt x="6022" y="15677"/>
                    <a:pt x="5993" y="15580"/>
                    <a:pt x="5939" y="15580"/>
                  </a:cubicBezTo>
                  <a:cubicBezTo>
                    <a:pt x="5936" y="15580"/>
                    <a:pt x="5933" y="15581"/>
                    <a:pt x="5930" y="15581"/>
                  </a:cubicBezTo>
                  <a:cubicBezTo>
                    <a:pt x="5555" y="15640"/>
                    <a:pt x="5186" y="15669"/>
                    <a:pt x="4814" y="15669"/>
                  </a:cubicBezTo>
                  <a:cubicBezTo>
                    <a:pt x="4655" y="15669"/>
                    <a:pt x="4495" y="15664"/>
                    <a:pt x="4335" y="15653"/>
                  </a:cubicBezTo>
                  <a:cubicBezTo>
                    <a:pt x="4323" y="15617"/>
                    <a:pt x="4311" y="15569"/>
                    <a:pt x="4299" y="15534"/>
                  </a:cubicBezTo>
                  <a:cubicBezTo>
                    <a:pt x="4204" y="15117"/>
                    <a:pt x="4216" y="14700"/>
                    <a:pt x="4085" y="14295"/>
                  </a:cubicBezTo>
                  <a:lnTo>
                    <a:pt x="4085" y="14295"/>
                  </a:lnTo>
                  <a:cubicBezTo>
                    <a:pt x="4148" y="14300"/>
                    <a:pt x="4211" y="14303"/>
                    <a:pt x="4273" y="14303"/>
                  </a:cubicBezTo>
                  <a:cubicBezTo>
                    <a:pt x="4516" y="14303"/>
                    <a:pt x="4753" y="14267"/>
                    <a:pt x="4990" y="14200"/>
                  </a:cubicBezTo>
                  <a:cubicBezTo>
                    <a:pt x="5069" y="14178"/>
                    <a:pt x="5040" y="14068"/>
                    <a:pt x="4965" y="14068"/>
                  </a:cubicBezTo>
                  <a:cubicBezTo>
                    <a:pt x="4962" y="14068"/>
                    <a:pt x="4958" y="14069"/>
                    <a:pt x="4954" y="14069"/>
                  </a:cubicBezTo>
                  <a:cubicBezTo>
                    <a:pt x="4644" y="14153"/>
                    <a:pt x="4323" y="14165"/>
                    <a:pt x="4001" y="14165"/>
                  </a:cubicBezTo>
                  <a:cubicBezTo>
                    <a:pt x="3966" y="14129"/>
                    <a:pt x="3906" y="14105"/>
                    <a:pt x="3847" y="14105"/>
                  </a:cubicBezTo>
                  <a:cubicBezTo>
                    <a:pt x="3823" y="14069"/>
                    <a:pt x="3787" y="14034"/>
                    <a:pt x="3751" y="14022"/>
                  </a:cubicBezTo>
                  <a:cubicBezTo>
                    <a:pt x="3156" y="13784"/>
                    <a:pt x="2525" y="13688"/>
                    <a:pt x="1894" y="13617"/>
                  </a:cubicBezTo>
                  <a:cubicBezTo>
                    <a:pt x="1299" y="13545"/>
                    <a:pt x="1084" y="13272"/>
                    <a:pt x="1013" y="12891"/>
                  </a:cubicBezTo>
                  <a:lnTo>
                    <a:pt x="1013" y="12891"/>
                  </a:lnTo>
                  <a:cubicBezTo>
                    <a:pt x="1253" y="12894"/>
                    <a:pt x="1495" y="12895"/>
                    <a:pt x="1737" y="12895"/>
                  </a:cubicBezTo>
                  <a:cubicBezTo>
                    <a:pt x="2322" y="12895"/>
                    <a:pt x="2908" y="12887"/>
                    <a:pt x="3489" y="12879"/>
                  </a:cubicBezTo>
                  <a:cubicBezTo>
                    <a:pt x="3561" y="12879"/>
                    <a:pt x="3561" y="12771"/>
                    <a:pt x="3489" y="12771"/>
                  </a:cubicBezTo>
                  <a:cubicBezTo>
                    <a:pt x="2974" y="12757"/>
                    <a:pt x="2459" y="12747"/>
                    <a:pt x="1944" y="12747"/>
                  </a:cubicBezTo>
                  <a:cubicBezTo>
                    <a:pt x="1626" y="12747"/>
                    <a:pt x="1307" y="12750"/>
                    <a:pt x="989" y="12760"/>
                  </a:cubicBezTo>
                  <a:cubicBezTo>
                    <a:pt x="965" y="12557"/>
                    <a:pt x="965" y="12331"/>
                    <a:pt x="977" y="12093"/>
                  </a:cubicBezTo>
                  <a:cubicBezTo>
                    <a:pt x="977" y="11807"/>
                    <a:pt x="1001" y="11509"/>
                    <a:pt x="1060" y="11236"/>
                  </a:cubicBezTo>
                  <a:cubicBezTo>
                    <a:pt x="1290" y="11246"/>
                    <a:pt x="1520" y="11251"/>
                    <a:pt x="1750" y="11251"/>
                  </a:cubicBezTo>
                  <a:cubicBezTo>
                    <a:pt x="2330" y="11251"/>
                    <a:pt x="2910" y="11217"/>
                    <a:pt x="3489" y="11140"/>
                  </a:cubicBezTo>
                  <a:cubicBezTo>
                    <a:pt x="3561" y="11140"/>
                    <a:pt x="3561" y="11033"/>
                    <a:pt x="3489" y="11033"/>
                  </a:cubicBezTo>
                  <a:cubicBezTo>
                    <a:pt x="2828" y="11073"/>
                    <a:pt x="2159" y="11096"/>
                    <a:pt x="1496" y="11096"/>
                  </a:cubicBezTo>
                  <a:cubicBezTo>
                    <a:pt x="1358" y="11096"/>
                    <a:pt x="1221" y="11095"/>
                    <a:pt x="1084" y="11093"/>
                  </a:cubicBezTo>
                  <a:cubicBezTo>
                    <a:pt x="1132" y="10843"/>
                    <a:pt x="1239" y="10605"/>
                    <a:pt x="1406" y="10402"/>
                  </a:cubicBezTo>
                  <a:cubicBezTo>
                    <a:pt x="1513" y="10414"/>
                    <a:pt x="1620" y="10414"/>
                    <a:pt x="1727" y="10426"/>
                  </a:cubicBezTo>
                  <a:cubicBezTo>
                    <a:pt x="1840" y="10406"/>
                    <a:pt x="1959" y="10398"/>
                    <a:pt x="2083" y="10398"/>
                  </a:cubicBezTo>
                  <a:cubicBezTo>
                    <a:pt x="2698" y="10398"/>
                    <a:pt x="3416" y="10605"/>
                    <a:pt x="4001" y="10605"/>
                  </a:cubicBezTo>
                  <a:cubicBezTo>
                    <a:pt x="4216" y="10605"/>
                    <a:pt x="4347" y="10390"/>
                    <a:pt x="4347" y="10200"/>
                  </a:cubicBezTo>
                  <a:cubicBezTo>
                    <a:pt x="4347" y="10200"/>
                    <a:pt x="4347" y="10188"/>
                    <a:pt x="4347" y="10188"/>
                  </a:cubicBezTo>
                  <a:cubicBezTo>
                    <a:pt x="4382" y="10093"/>
                    <a:pt x="4418" y="10009"/>
                    <a:pt x="4454" y="9914"/>
                  </a:cubicBezTo>
                  <a:cubicBezTo>
                    <a:pt x="4894" y="9890"/>
                    <a:pt x="5323" y="9866"/>
                    <a:pt x="5763" y="9843"/>
                  </a:cubicBezTo>
                  <a:cubicBezTo>
                    <a:pt x="5847" y="9831"/>
                    <a:pt x="5847" y="9700"/>
                    <a:pt x="5763" y="9700"/>
                  </a:cubicBezTo>
                  <a:cubicBezTo>
                    <a:pt x="5335" y="9724"/>
                    <a:pt x="4918" y="9759"/>
                    <a:pt x="4501" y="9795"/>
                  </a:cubicBezTo>
                  <a:cubicBezTo>
                    <a:pt x="4597" y="9533"/>
                    <a:pt x="4716" y="9283"/>
                    <a:pt x="4882" y="9057"/>
                  </a:cubicBezTo>
                  <a:cubicBezTo>
                    <a:pt x="4954" y="8950"/>
                    <a:pt x="5037" y="8854"/>
                    <a:pt x="5120" y="8771"/>
                  </a:cubicBezTo>
                  <a:cubicBezTo>
                    <a:pt x="5248" y="8765"/>
                    <a:pt x="5375" y="8762"/>
                    <a:pt x="5504" y="8762"/>
                  </a:cubicBezTo>
                  <a:cubicBezTo>
                    <a:pt x="5904" y="8762"/>
                    <a:pt x="6310" y="8791"/>
                    <a:pt x="6716" y="8854"/>
                  </a:cubicBezTo>
                  <a:cubicBezTo>
                    <a:pt x="6719" y="8855"/>
                    <a:pt x="6723" y="8855"/>
                    <a:pt x="6726" y="8855"/>
                  </a:cubicBezTo>
                  <a:cubicBezTo>
                    <a:pt x="6778" y="8855"/>
                    <a:pt x="6796" y="8770"/>
                    <a:pt x="6740" y="8759"/>
                  </a:cubicBezTo>
                  <a:cubicBezTo>
                    <a:pt x="6336" y="8663"/>
                    <a:pt x="5940" y="8621"/>
                    <a:pt x="5545" y="8621"/>
                  </a:cubicBezTo>
                  <a:cubicBezTo>
                    <a:pt x="5451" y="8621"/>
                    <a:pt x="5357" y="8624"/>
                    <a:pt x="5263" y="8628"/>
                  </a:cubicBezTo>
                  <a:cubicBezTo>
                    <a:pt x="5418" y="8473"/>
                    <a:pt x="5585" y="8319"/>
                    <a:pt x="5763" y="8176"/>
                  </a:cubicBezTo>
                  <a:cubicBezTo>
                    <a:pt x="5847" y="8104"/>
                    <a:pt x="5871" y="8033"/>
                    <a:pt x="5882" y="7949"/>
                  </a:cubicBezTo>
                  <a:cubicBezTo>
                    <a:pt x="6002" y="7914"/>
                    <a:pt x="6049" y="7723"/>
                    <a:pt x="5954" y="7616"/>
                  </a:cubicBezTo>
                  <a:cubicBezTo>
                    <a:pt x="5692" y="7307"/>
                    <a:pt x="5382" y="7045"/>
                    <a:pt x="5061" y="6783"/>
                  </a:cubicBezTo>
                  <a:cubicBezTo>
                    <a:pt x="4799" y="6580"/>
                    <a:pt x="4406" y="6366"/>
                    <a:pt x="4085" y="6128"/>
                  </a:cubicBezTo>
                  <a:lnTo>
                    <a:pt x="4085" y="6128"/>
                  </a:lnTo>
                  <a:cubicBezTo>
                    <a:pt x="4775" y="6318"/>
                    <a:pt x="5478" y="6437"/>
                    <a:pt x="6204" y="6497"/>
                  </a:cubicBezTo>
                  <a:cubicBezTo>
                    <a:pt x="6263" y="6497"/>
                    <a:pt x="6263" y="6402"/>
                    <a:pt x="6204" y="6390"/>
                  </a:cubicBezTo>
                  <a:cubicBezTo>
                    <a:pt x="5430" y="6318"/>
                    <a:pt x="4668" y="6187"/>
                    <a:pt x="3918" y="5997"/>
                  </a:cubicBezTo>
                  <a:cubicBezTo>
                    <a:pt x="3823" y="5914"/>
                    <a:pt x="3739" y="5842"/>
                    <a:pt x="3680" y="5759"/>
                  </a:cubicBezTo>
                  <a:cubicBezTo>
                    <a:pt x="3442" y="5437"/>
                    <a:pt x="3513" y="5044"/>
                    <a:pt x="3739" y="4651"/>
                  </a:cubicBezTo>
                  <a:cubicBezTo>
                    <a:pt x="4347" y="4723"/>
                    <a:pt x="4966" y="4782"/>
                    <a:pt x="5585" y="4830"/>
                  </a:cubicBezTo>
                  <a:cubicBezTo>
                    <a:pt x="5589" y="4831"/>
                    <a:pt x="5593" y="4831"/>
                    <a:pt x="5596" y="4831"/>
                  </a:cubicBezTo>
                  <a:cubicBezTo>
                    <a:pt x="5667" y="4831"/>
                    <a:pt x="5653" y="4722"/>
                    <a:pt x="5585" y="4711"/>
                  </a:cubicBezTo>
                  <a:cubicBezTo>
                    <a:pt x="4990" y="4651"/>
                    <a:pt x="4394" y="4604"/>
                    <a:pt x="3799" y="4544"/>
                  </a:cubicBezTo>
                  <a:cubicBezTo>
                    <a:pt x="4120" y="4020"/>
                    <a:pt x="4668" y="3485"/>
                    <a:pt x="5049" y="3092"/>
                  </a:cubicBezTo>
                  <a:cubicBezTo>
                    <a:pt x="5930" y="3735"/>
                    <a:pt x="6656" y="4497"/>
                    <a:pt x="7335" y="5366"/>
                  </a:cubicBezTo>
                  <a:cubicBezTo>
                    <a:pt x="7404" y="5455"/>
                    <a:pt x="7494" y="5492"/>
                    <a:pt x="7585" y="5492"/>
                  </a:cubicBezTo>
                  <a:cubicBezTo>
                    <a:pt x="7712" y="5492"/>
                    <a:pt x="7842" y="5418"/>
                    <a:pt x="7918" y="5306"/>
                  </a:cubicBezTo>
                  <a:lnTo>
                    <a:pt x="7942" y="5306"/>
                  </a:lnTo>
                  <a:cubicBezTo>
                    <a:pt x="7950" y="5308"/>
                    <a:pt x="7957" y="5308"/>
                    <a:pt x="7964" y="5308"/>
                  </a:cubicBezTo>
                  <a:cubicBezTo>
                    <a:pt x="8023" y="5308"/>
                    <a:pt x="8064" y="5264"/>
                    <a:pt x="8085" y="5211"/>
                  </a:cubicBezTo>
                  <a:cubicBezTo>
                    <a:pt x="8278" y="5199"/>
                    <a:pt x="8471" y="5192"/>
                    <a:pt x="8665" y="5192"/>
                  </a:cubicBezTo>
                  <a:cubicBezTo>
                    <a:pt x="9031" y="5192"/>
                    <a:pt x="9397" y="5216"/>
                    <a:pt x="9764" y="5271"/>
                  </a:cubicBezTo>
                  <a:cubicBezTo>
                    <a:pt x="9768" y="5271"/>
                    <a:pt x="9772" y="5272"/>
                    <a:pt x="9776" y="5272"/>
                  </a:cubicBezTo>
                  <a:cubicBezTo>
                    <a:pt x="9838" y="5272"/>
                    <a:pt x="9856" y="5187"/>
                    <a:pt x="9800" y="5175"/>
                  </a:cubicBezTo>
                  <a:cubicBezTo>
                    <a:pt x="9407" y="5108"/>
                    <a:pt x="9014" y="5071"/>
                    <a:pt x="8622" y="5071"/>
                  </a:cubicBezTo>
                  <a:cubicBezTo>
                    <a:pt x="8456" y="5071"/>
                    <a:pt x="8290" y="5078"/>
                    <a:pt x="8124" y="5092"/>
                  </a:cubicBezTo>
                  <a:lnTo>
                    <a:pt x="8124" y="5092"/>
                  </a:lnTo>
                  <a:cubicBezTo>
                    <a:pt x="8135" y="5090"/>
                    <a:pt x="8146" y="5079"/>
                    <a:pt x="8157" y="5068"/>
                  </a:cubicBezTo>
                  <a:cubicBezTo>
                    <a:pt x="8228" y="5032"/>
                    <a:pt x="8299" y="4961"/>
                    <a:pt x="8383" y="4925"/>
                  </a:cubicBezTo>
                  <a:cubicBezTo>
                    <a:pt x="8597" y="4806"/>
                    <a:pt x="8835" y="4699"/>
                    <a:pt x="9073" y="4616"/>
                  </a:cubicBezTo>
                  <a:cubicBezTo>
                    <a:pt x="9431" y="4497"/>
                    <a:pt x="9895" y="4532"/>
                    <a:pt x="10228" y="4366"/>
                  </a:cubicBezTo>
                  <a:cubicBezTo>
                    <a:pt x="10657" y="4378"/>
                    <a:pt x="11086" y="4425"/>
                    <a:pt x="11514" y="4497"/>
                  </a:cubicBezTo>
                  <a:cubicBezTo>
                    <a:pt x="11518" y="4497"/>
                    <a:pt x="11521" y="4497"/>
                    <a:pt x="11525" y="4497"/>
                  </a:cubicBezTo>
                  <a:cubicBezTo>
                    <a:pt x="11600" y="4497"/>
                    <a:pt x="11630" y="4377"/>
                    <a:pt x="11550" y="4366"/>
                  </a:cubicBezTo>
                  <a:cubicBezTo>
                    <a:pt x="11181" y="4282"/>
                    <a:pt x="10800" y="4247"/>
                    <a:pt x="10419" y="4223"/>
                  </a:cubicBezTo>
                  <a:cubicBezTo>
                    <a:pt x="10490" y="4128"/>
                    <a:pt x="10514" y="3997"/>
                    <a:pt x="10454" y="3889"/>
                  </a:cubicBezTo>
                  <a:cubicBezTo>
                    <a:pt x="10514" y="3687"/>
                    <a:pt x="10562" y="3473"/>
                    <a:pt x="10597" y="3258"/>
                  </a:cubicBezTo>
                  <a:cubicBezTo>
                    <a:pt x="10812" y="3264"/>
                    <a:pt x="11026" y="3267"/>
                    <a:pt x="11240" y="3267"/>
                  </a:cubicBezTo>
                  <a:cubicBezTo>
                    <a:pt x="11455" y="3267"/>
                    <a:pt x="11669" y="3264"/>
                    <a:pt x="11883" y="3258"/>
                  </a:cubicBezTo>
                  <a:cubicBezTo>
                    <a:pt x="11967" y="3258"/>
                    <a:pt x="11967" y="3139"/>
                    <a:pt x="11883" y="3139"/>
                  </a:cubicBezTo>
                  <a:lnTo>
                    <a:pt x="10609" y="3139"/>
                  </a:lnTo>
                  <a:cubicBezTo>
                    <a:pt x="10657" y="2758"/>
                    <a:pt x="10669" y="2365"/>
                    <a:pt x="10669" y="1961"/>
                  </a:cubicBezTo>
                  <a:cubicBezTo>
                    <a:pt x="11086" y="1961"/>
                    <a:pt x="11502" y="1913"/>
                    <a:pt x="11895" y="1758"/>
                  </a:cubicBezTo>
                  <a:cubicBezTo>
                    <a:pt x="11951" y="1747"/>
                    <a:pt x="11934" y="1674"/>
                    <a:pt x="11883" y="1674"/>
                  </a:cubicBezTo>
                  <a:cubicBezTo>
                    <a:pt x="11879" y="1674"/>
                    <a:pt x="11875" y="1674"/>
                    <a:pt x="11871" y="1675"/>
                  </a:cubicBezTo>
                  <a:cubicBezTo>
                    <a:pt x="11478" y="1770"/>
                    <a:pt x="11074" y="1842"/>
                    <a:pt x="10669" y="1853"/>
                  </a:cubicBezTo>
                  <a:cubicBezTo>
                    <a:pt x="10669" y="1496"/>
                    <a:pt x="10657" y="1151"/>
                    <a:pt x="10657" y="818"/>
                  </a:cubicBezTo>
                  <a:close/>
                  <a:moveTo>
                    <a:pt x="11001" y="1"/>
                  </a:moveTo>
                  <a:cubicBezTo>
                    <a:pt x="10750" y="1"/>
                    <a:pt x="10500" y="4"/>
                    <a:pt x="10252" y="8"/>
                  </a:cubicBezTo>
                  <a:cubicBezTo>
                    <a:pt x="10026" y="20"/>
                    <a:pt x="9835" y="199"/>
                    <a:pt x="9835" y="425"/>
                  </a:cubicBezTo>
                  <a:cubicBezTo>
                    <a:pt x="9835" y="1425"/>
                    <a:pt x="9716" y="2627"/>
                    <a:pt x="9966" y="3628"/>
                  </a:cubicBezTo>
                  <a:cubicBezTo>
                    <a:pt x="9919" y="3622"/>
                    <a:pt x="9870" y="3619"/>
                    <a:pt x="9820" y="3619"/>
                  </a:cubicBezTo>
                  <a:cubicBezTo>
                    <a:pt x="9222" y="3619"/>
                    <a:pt x="8481" y="3997"/>
                    <a:pt x="8085" y="4282"/>
                  </a:cubicBezTo>
                  <a:cubicBezTo>
                    <a:pt x="7966" y="4378"/>
                    <a:pt x="7823" y="4473"/>
                    <a:pt x="7728" y="4604"/>
                  </a:cubicBezTo>
                  <a:cubicBezTo>
                    <a:pt x="7014" y="3663"/>
                    <a:pt x="6168" y="2866"/>
                    <a:pt x="5192" y="2199"/>
                  </a:cubicBezTo>
                  <a:cubicBezTo>
                    <a:pt x="5141" y="2161"/>
                    <a:pt x="5071" y="2144"/>
                    <a:pt x="4999" y="2144"/>
                  </a:cubicBezTo>
                  <a:cubicBezTo>
                    <a:pt x="4887" y="2144"/>
                    <a:pt x="4769" y="2186"/>
                    <a:pt x="4704" y="2258"/>
                  </a:cubicBezTo>
                  <a:cubicBezTo>
                    <a:pt x="4132" y="2949"/>
                    <a:pt x="3561" y="3628"/>
                    <a:pt x="2989" y="4318"/>
                  </a:cubicBezTo>
                  <a:cubicBezTo>
                    <a:pt x="2704" y="4663"/>
                    <a:pt x="2323" y="5044"/>
                    <a:pt x="2418" y="5533"/>
                  </a:cubicBezTo>
                  <a:cubicBezTo>
                    <a:pt x="2537" y="6056"/>
                    <a:pt x="3204" y="6354"/>
                    <a:pt x="3608" y="6628"/>
                  </a:cubicBezTo>
                  <a:cubicBezTo>
                    <a:pt x="4120" y="6997"/>
                    <a:pt x="4632" y="7366"/>
                    <a:pt x="5192" y="7676"/>
                  </a:cubicBezTo>
                  <a:cubicBezTo>
                    <a:pt x="4466" y="8128"/>
                    <a:pt x="3954" y="9033"/>
                    <a:pt x="3918" y="9890"/>
                  </a:cubicBezTo>
                  <a:cubicBezTo>
                    <a:pt x="3406" y="9819"/>
                    <a:pt x="2894" y="9795"/>
                    <a:pt x="2370" y="9771"/>
                  </a:cubicBezTo>
                  <a:cubicBezTo>
                    <a:pt x="2117" y="9756"/>
                    <a:pt x="1774" y="9681"/>
                    <a:pt x="1467" y="9681"/>
                  </a:cubicBezTo>
                  <a:cubicBezTo>
                    <a:pt x="1298" y="9681"/>
                    <a:pt x="1140" y="9704"/>
                    <a:pt x="1013" y="9771"/>
                  </a:cubicBezTo>
                  <a:cubicBezTo>
                    <a:pt x="334" y="10128"/>
                    <a:pt x="227" y="11438"/>
                    <a:pt x="203" y="12093"/>
                  </a:cubicBezTo>
                  <a:cubicBezTo>
                    <a:pt x="167" y="12724"/>
                    <a:pt x="1" y="13950"/>
                    <a:pt x="703" y="14284"/>
                  </a:cubicBezTo>
                  <a:cubicBezTo>
                    <a:pt x="1049" y="14450"/>
                    <a:pt x="1537" y="14415"/>
                    <a:pt x="1894" y="14462"/>
                  </a:cubicBezTo>
                  <a:cubicBezTo>
                    <a:pt x="2218" y="14490"/>
                    <a:pt x="2539" y="14509"/>
                    <a:pt x="2858" y="14509"/>
                  </a:cubicBezTo>
                  <a:cubicBezTo>
                    <a:pt x="3089" y="14509"/>
                    <a:pt x="3319" y="14499"/>
                    <a:pt x="3549" y="14474"/>
                  </a:cubicBezTo>
                  <a:lnTo>
                    <a:pt x="3549" y="14474"/>
                  </a:lnTo>
                  <a:cubicBezTo>
                    <a:pt x="3251" y="15379"/>
                    <a:pt x="3704" y="16474"/>
                    <a:pt x="4251" y="17260"/>
                  </a:cubicBezTo>
                  <a:cubicBezTo>
                    <a:pt x="3525" y="17867"/>
                    <a:pt x="2775" y="18439"/>
                    <a:pt x="2049" y="19034"/>
                  </a:cubicBezTo>
                  <a:cubicBezTo>
                    <a:pt x="1953" y="19106"/>
                    <a:pt x="1953" y="19201"/>
                    <a:pt x="2001" y="19284"/>
                  </a:cubicBezTo>
                  <a:cubicBezTo>
                    <a:pt x="1977" y="19332"/>
                    <a:pt x="1965" y="19391"/>
                    <a:pt x="1977" y="19451"/>
                  </a:cubicBezTo>
                  <a:cubicBezTo>
                    <a:pt x="2120" y="20118"/>
                    <a:pt x="2465" y="20689"/>
                    <a:pt x="2942" y="21189"/>
                  </a:cubicBezTo>
                  <a:cubicBezTo>
                    <a:pt x="3304" y="21575"/>
                    <a:pt x="3942" y="22202"/>
                    <a:pt x="4529" y="22202"/>
                  </a:cubicBezTo>
                  <a:cubicBezTo>
                    <a:pt x="4539" y="22202"/>
                    <a:pt x="4550" y="22202"/>
                    <a:pt x="4561" y="22201"/>
                  </a:cubicBezTo>
                  <a:cubicBezTo>
                    <a:pt x="4609" y="22201"/>
                    <a:pt x="4656" y="22177"/>
                    <a:pt x="4692" y="22154"/>
                  </a:cubicBezTo>
                  <a:cubicBezTo>
                    <a:pt x="4743" y="22192"/>
                    <a:pt x="4811" y="22216"/>
                    <a:pt x="4879" y="22216"/>
                  </a:cubicBezTo>
                  <a:cubicBezTo>
                    <a:pt x="4939" y="22216"/>
                    <a:pt x="4999" y="22198"/>
                    <a:pt x="5049" y="22154"/>
                  </a:cubicBezTo>
                  <a:cubicBezTo>
                    <a:pt x="5430" y="21832"/>
                    <a:pt x="5799" y="21487"/>
                    <a:pt x="6144" y="21130"/>
                  </a:cubicBezTo>
                  <a:cubicBezTo>
                    <a:pt x="6263" y="21023"/>
                    <a:pt x="6514" y="20618"/>
                    <a:pt x="6573" y="20594"/>
                  </a:cubicBezTo>
                  <a:cubicBezTo>
                    <a:pt x="6567" y="20521"/>
                    <a:pt x="6573" y="20485"/>
                    <a:pt x="6594" y="20485"/>
                  </a:cubicBezTo>
                  <a:cubicBezTo>
                    <a:pt x="6613" y="20485"/>
                    <a:pt x="6646" y="20518"/>
                    <a:pt x="6692" y="20582"/>
                  </a:cubicBezTo>
                  <a:cubicBezTo>
                    <a:pt x="6752" y="20630"/>
                    <a:pt x="6811" y="20677"/>
                    <a:pt x="6871" y="20725"/>
                  </a:cubicBezTo>
                  <a:cubicBezTo>
                    <a:pt x="7431" y="21145"/>
                    <a:pt x="8139" y="21428"/>
                    <a:pt x="8840" y="21428"/>
                  </a:cubicBezTo>
                  <a:cubicBezTo>
                    <a:pt x="8854" y="21428"/>
                    <a:pt x="8868" y="21428"/>
                    <a:pt x="8883" y="21427"/>
                  </a:cubicBezTo>
                  <a:lnTo>
                    <a:pt x="8883" y="21427"/>
                  </a:lnTo>
                  <a:cubicBezTo>
                    <a:pt x="8811" y="21654"/>
                    <a:pt x="8811" y="21927"/>
                    <a:pt x="8788" y="22177"/>
                  </a:cubicBezTo>
                  <a:cubicBezTo>
                    <a:pt x="8704" y="22904"/>
                    <a:pt x="8669" y="23642"/>
                    <a:pt x="8633" y="24368"/>
                  </a:cubicBezTo>
                  <a:cubicBezTo>
                    <a:pt x="8609" y="24618"/>
                    <a:pt x="8847" y="24785"/>
                    <a:pt x="9073" y="24809"/>
                  </a:cubicBezTo>
                  <a:cubicBezTo>
                    <a:pt x="10240" y="24904"/>
                    <a:pt x="11407" y="24975"/>
                    <a:pt x="12586" y="25035"/>
                  </a:cubicBezTo>
                  <a:cubicBezTo>
                    <a:pt x="12592" y="25035"/>
                    <a:pt x="12598" y="25035"/>
                    <a:pt x="12604" y="25035"/>
                  </a:cubicBezTo>
                  <a:cubicBezTo>
                    <a:pt x="12833" y="25035"/>
                    <a:pt x="13003" y="24815"/>
                    <a:pt x="13014" y="24594"/>
                  </a:cubicBezTo>
                  <a:cubicBezTo>
                    <a:pt x="13086" y="23559"/>
                    <a:pt x="13157" y="22368"/>
                    <a:pt x="12895" y="21344"/>
                  </a:cubicBezTo>
                  <a:lnTo>
                    <a:pt x="12895" y="21344"/>
                  </a:lnTo>
                  <a:cubicBezTo>
                    <a:pt x="13059" y="21375"/>
                    <a:pt x="13229" y="21390"/>
                    <a:pt x="13400" y="21390"/>
                  </a:cubicBezTo>
                  <a:cubicBezTo>
                    <a:pt x="13553" y="21390"/>
                    <a:pt x="13708" y="21378"/>
                    <a:pt x="13860" y="21356"/>
                  </a:cubicBezTo>
                  <a:cubicBezTo>
                    <a:pt x="14181" y="21296"/>
                    <a:pt x="14860" y="21153"/>
                    <a:pt x="14991" y="20772"/>
                  </a:cubicBezTo>
                  <a:cubicBezTo>
                    <a:pt x="15348" y="21713"/>
                    <a:pt x="15979" y="22582"/>
                    <a:pt x="16384" y="23511"/>
                  </a:cubicBezTo>
                  <a:cubicBezTo>
                    <a:pt x="16446" y="23643"/>
                    <a:pt x="16584" y="23699"/>
                    <a:pt x="16718" y="23699"/>
                  </a:cubicBezTo>
                  <a:cubicBezTo>
                    <a:pt x="16790" y="23699"/>
                    <a:pt x="16861" y="23683"/>
                    <a:pt x="16920" y="23654"/>
                  </a:cubicBezTo>
                  <a:cubicBezTo>
                    <a:pt x="17586" y="23309"/>
                    <a:pt x="18241" y="22951"/>
                    <a:pt x="18872" y="22570"/>
                  </a:cubicBezTo>
                  <a:cubicBezTo>
                    <a:pt x="19194" y="22392"/>
                    <a:pt x="19884" y="22130"/>
                    <a:pt x="19991" y="21713"/>
                  </a:cubicBezTo>
                  <a:cubicBezTo>
                    <a:pt x="20099" y="21273"/>
                    <a:pt x="19587" y="20725"/>
                    <a:pt x="19396" y="20391"/>
                  </a:cubicBezTo>
                  <a:cubicBezTo>
                    <a:pt x="19122" y="19939"/>
                    <a:pt x="18872" y="19463"/>
                    <a:pt x="18575" y="19022"/>
                  </a:cubicBezTo>
                  <a:cubicBezTo>
                    <a:pt x="19325" y="18808"/>
                    <a:pt x="20372" y="18260"/>
                    <a:pt x="20694" y="17546"/>
                  </a:cubicBezTo>
                  <a:cubicBezTo>
                    <a:pt x="21323" y="17955"/>
                    <a:pt x="22248" y="18456"/>
                    <a:pt x="22996" y="18456"/>
                  </a:cubicBezTo>
                  <a:cubicBezTo>
                    <a:pt x="23097" y="18456"/>
                    <a:pt x="23196" y="18447"/>
                    <a:pt x="23289" y="18427"/>
                  </a:cubicBezTo>
                  <a:cubicBezTo>
                    <a:pt x="23968" y="18296"/>
                    <a:pt x="24218" y="17117"/>
                    <a:pt x="24397" y="16546"/>
                  </a:cubicBezTo>
                  <a:cubicBezTo>
                    <a:pt x="24587" y="15939"/>
                    <a:pt x="24968" y="14950"/>
                    <a:pt x="24230" y="14557"/>
                  </a:cubicBezTo>
                  <a:cubicBezTo>
                    <a:pt x="23849" y="14343"/>
                    <a:pt x="23313" y="14331"/>
                    <a:pt x="22897" y="14236"/>
                  </a:cubicBezTo>
                  <a:cubicBezTo>
                    <a:pt x="22444" y="14129"/>
                    <a:pt x="22004" y="14010"/>
                    <a:pt x="21551" y="13938"/>
                  </a:cubicBezTo>
                  <a:cubicBezTo>
                    <a:pt x="21813" y="13629"/>
                    <a:pt x="21873" y="13164"/>
                    <a:pt x="21861" y="12760"/>
                  </a:cubicBezTo>
                  <a:cubicBezTo>
                    <a:pt x="21861" y="12521"/>
                    <a:pt x="21813" y="12283"/>
                    <a:pt x="21754" y="12045"/>
                  </a:cubicBezTo>
                  <a:cubicBezTo>
                    <a:pt x="21742" y="11986"/>
                    <a:pt x="21730" y="11926"/>
                    <a:pt x="21730" y="11867"/>
                  </a:cubicBezTo>
                  <a:lnTo>
                    <a:pt x="21730" y="11867"/>
                  </a:lnTo>
                  <a:cubicBezTo>
                    <a:pt x="21794" y="11874"/>
                    <a:pt x="21861" y="11877"/>
                    <a:pt x="21930" y="11877"/>
                  </a:cubicBezTo>
                  <a:cubicBezTo>
                    <a:pt x="22646" y="11877"/>
                    <a:pt x="23552" y="11502"/>
                    <a:pt x="24051" y="11176"/>
                  </a:cubicBezTo>
                  <a:cubicBezTo>
                    <a:pt x="24266" y="11045"/>
                    <a:pt x="24349" y="10914"/>
                    <a:pt x="24385" y="10664"/>
                  </a:cubicBezTo>
                  <a:cubicBezTo>
                    <a:pt x="24468" y="10116"/>
                    <a:pt x="24230" y="9390"/>
                    <a:pt x="24170" y="8842"/>
                  </a:cubicBezTo>
                  <a:cubicBezTo>
                    <a:pt x="24099" y="8247"/>
                    <a:pt x="24206" y="7235"/>
                    <a:pt x="23420" y="7176"/>
                  </a:cubicBezTo>
                  <a:cubicBezTo>
                    <a:pt x="23379" y="7173"/>
                    <a:pt x="23337" y="7171"/>
                    <a:pt x="23294" y="7171"/>
                  </a:cubicBezTo>
                  <a:cubicBezTo>
                    <a:pt x="22831" y="7171"/>
                    <a:pt x="22284" y="7336"/>
                    <a:pt x="21837" y="7402"/>
                  </a:cubicBezTo>
                  <a:cubicBezTo>
                    <a:pt x="21373" y="7461"/>
                    <a:pt x="20908" y="7545"/>
                    <a:pt x="20444" y="7628"/>
                  </a:cubicBezTo>
                  <a:cubicBezTo>
                    <a:pt x="20456" y="7271"/>
                    <a:pt x="20194" y="6818"/>
                    <a:pt x="20039" y="6580"/>
                  </a:cubicBezTo>
                  <a:cubicBezTo>
                    <a:pt x="19860" y="6295"/>
                    <a:pt x="19622" y="6044"/>
                    <a:pt x="19337" y="5854"/>
                  </a:cubicBezTo>
                  <a:cubicBezTo>
                    <a:pt x="19908" y="4925"/>
                    <a:pt x="20432" y="3973"/>
                    <a:pt x="20956" y="3008"/>
                  </a:cubicBezTo>
                  <a:cubicBezTo>
                    <a:pt x="21063" y="2818"/>
                    <a:pt x="21003" y="2544"/>
                    <a:pt x="20801" y="2425"/>
                  </a:cubicBezTo>
                  <a:cubicBezTo>
                    <a:pt x="19837" y="1877"/>
                    <a:pt x="18836" y="1377"/>
                    <a:pt x="17860" y="853"/>
                  </a:cubicBezTo>
                  <a:cubicBezTo>
                    <a:pt x="17795" y="821"/>
                    <a:pt x="17725" y="805"/>
                    <a:pt x="17656" y="805"/>
                  </a:cubicBezTo>
                  <a:cubicBezTo>
                    <a:pt x="17474" y="805"/>
                    <a:pt x="17301" y="914"/>
                    <a:pt x="17241" y="1103"/>
                  </a:cubicBezTo>
                  <a:cubicBezTo>
                    <a:pt x="16991" y="2020"/>
                    <a:pt x="16646" y="2901"/>
                    <a:pt x="16336" y="3794"/>
                  </a:cubicBezTo>
                  <a:cubicBezTo>
                    <a:pt x="15943" y="3508"/>
                    <a:pt x="15384" y="3377"/>
                    <a:pt x="14931" y="3318"/>
                  </a:cubicBezTo>
                  <a:cubicBezTo>
                    <a:pt x="14832" y="3307"/>
                    <a:pt x="14707" y="3298"/>
                    <a:pt x="14573" y="3298"/>
                  </a:cubicBezTo>
                  <a:cubicBezTo>
                    <a:pt x="14418" y="3298"/>
                    <a:pt x="14251" y="3310"/>
                    <a:pt x="14098" y="3342"/>
                  </a:cubicBezTo>
                  <a:cubicBezTo>
                    <a:pt x="14122" y="2735"/>
                    <a:pt x="14038" y="2092"/>
                    <a:pt x="14003" y="1484"/>
                  </a:cubicBezTo>
                  <a:cubicBezTo>
                    <a:pt x="13979" y="1103"/>
                    <a:pt x="14074" y="484"/>
                    <a:pt x="13717" y="222"/>
                  </a:cubicBezTo>
                  <a:cubicBezTo>
                    <a:pt x="13495" y="54"/>
                    <a:pt x="13144" y="28"/>
                    <a:pt x="12815" y="28"/>
                  </a:cubicBezTo>
                  <a:cubicBezTo>
                    <a:pt x="12671" y="28"/>
                    <a:pt x="12531" y="33"/>
                    <a:pt x="12408" y="33"/>
                  </a:cubicBezTo>
                  <a:cubicBezTo>
                    <a:pt x="12375" y="33"/>
                    <a:pt x="12343" y="33"/>
                    <a:pt x="12312" y="32"/>
                  </a:cubicBezTo>
                  <a:cubicBezTo>
                    <a:pt x="11874" y="9"/>
                    <a:pt x="11436" y="1"/>
                    <a:pt x="1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1" name="Google Shape;821;p25"/>
          <p:cNvGrpSpPr/>
          <p:nvPr/>
        </p:nvGrpSpPr>
        <p:grpSpPr>
          <a:xfrm>
            <a:off x="4645124" y="5227138"/>
            <a:ext cx="550189" cy="489436"/>
            <a:chOff x="3552743" y="3878528"/>
            <a:chExt cx="412642" cy="367077"/>
          </a:xfrm>
        </p:grpSpPr>
        <p:sp>
          <p:nvSpPr>
            <p:cNvPr id="822" name="Google Shape;822;p25"/>
            <p:cNvSpPr/>
            <p:nvPr/>
          </p:nvSpPr>
          <p:spPr>
            <a:xfrm>
              <a:off x="3652295" y="3878528"/>
              <a:ext cx="228072" cy="367077"/>
            </a:xfrm>
            <a:custGeom>
              <a:avLst/>
              <a:gdLst/>
              <a:ahLst/>
              <a:cxnLst/>
              <a:rect l="l" t="t" r="r" b="b"/>
              <a:pathLst>
                <a:path w="11267" h="18134" extrusionOk="0">
                  <a:moveTo>
                    <a:pt x="2953" y="549"/>
                  </a:moveTo>
                  <a:cubicBezTo>
                    <a:pt x="3015" y="549"/>
                    <a:pt x="3078" y="552"/>
                    <a:pt x="3144" y="556"/>
                  </a:cubicBezTo>
                  <a:cubicBezTo>
                    <a:pt x="4001" y="640"/>
                    <a:pt x="4561" y="1068"/>
                    <a:pt x="4918" y="1675"/>
                  </a:cubicBezTo>
                  <a:cubicBezTo>
                    <a:pt x="4846" y="1580"/>
                    <a:pt x="4751" y="1473"/>
                    <a:pt x="4656" y="1390"/>
                  </a:cubicBezTo>
                  <a:cubicBezTo>
                    <a:pt x="4162" y="904"/>
                    <a:pt x="3503" y="652"/>
                    <a:pt x="2856" y="652"/>
                  </a:cubicBezTo>
                  <a:cubicBezTo>
                    <a:pt x="2614" y="652"/>
                    <a:pt x="2373" y="687"/>
                    <a:pt x="2144" y="759"/>
                  </a:cubicBezTo>
                  <a:cubicBezTo>
                    <a:pt x="2060" y="782"/>
                    <a:pt x="1977" y="806"/>
                    <a:pt x="1894" y="830"/>
                  </a:cubicBezTo>
                  <a:cubicBezTo>
                    <a:pt x="2184" y="654"/>
                    <a:pt x="2529" y="549"/>
                    <a:pt x="2953" y="549"/>
                  </a:cubicBezTo>
                  <a:close/>
                  <a:moveTo>
                    <a:pt x="2602" y="1280"/>
                  </a:moveTo>
                  <a:cubicBezTo>
                    <a:pt x="2881" y="1280"/>
                    <a:pt x="3169" y="1356"/>
                    <a:pt x="3429" y="1497"/>
                  </a:cubicBezTo>
                  <a:cubicBezTo>
                    <a:pt x="3537" y="1556"/>
                    <a:pt x="3632" y="1628"/>
                    <a:pt x="3715" y="1699"/>
                  </a:cubicBezTo>
                  <a:cubicBezTo>
                    <a:pt x="3360" y="1526"/>
                    <a:pt x="2960" y="1434"/>
                    <a:pt x="2571" y="1434"/>
                  </a:cubicBezTo>
                  <a:cubicBezTo>
                    <a:pt x="2426" y="1434"/>
                    <a:pt x="2283" y="1447"/>
                    <a:pt x="2144" y="1473"/>
                  </a:cubicBezTo>
                  <a:cubicBezTo>
                    <a:pt x="2106" y="1458"/>
                    <a:pt x="2066" y="1450"/>
                    <a:pt x="2026" y="1450"/>
                  </a:cubicBezTo>
                  <a:cubicBezTo>
                    <a:pt x="1941" y="1450"/>
                    <a:pt x="1859" y="1487"/>
                    <a:pt x="1810" y="1568"/>
                  </a:cubicBezTo>
                  <a:cubicBezTo>
                    <a:pt x="1786" y="1580"/>
                    <a:pt x="1774" y="1592"/>
                    <a:pt x="1751" y="1592"/>
                  </a:cubicBezTo>
                  <a:cubicBezTo>
                    <a:pt x="1822" y="1533"/>
                    <a:pt x="1905" y="1473"/>
                    <a:pt x="1977" y="1425"/>
                  </a:cubicBezTo>
                  <a:cubicBezTo>
                    <a:pt x="2170" y="1326"/>
                    <a:pt x="2383" y="1280"/>
                    <a:pt x="2602" y="1280"/>
                  </a:cubicBezTo>
                  <a:close/>
                  <a:moveTo>
                    <a:pt x="2846" y="2318"/>
                  </a:moveTo>
                  <a:cubicBezTo>
                    <a:pt x="2882" y="2568"/>
                    <a:pt x="2906" y="2807"/>
                    <a:pt x="2941" y="3045"/>
                  </a:cubicBezTo>
                  <a:cubicBezTo>
                    <a:pt x="2870" y="2830"/>
                    <a:pt x="2787" y="2628"/>
                    <a:pt x="2703" y="2426"/>
                  </a:cubicBezTo>
                  <a:cubicBezTo>
                    <a:pt x="2751" y="2390"/>
                    <a:pt x="2798" y="2354"/>
                    <a:pt x="2846" y="2318"/>
                  </a:cubicBezTo>
                  <a:close/>
                  <a:moveTo>
                    <a:pt x="9121" y="2783"/>
                  </a:moveTo>
                  <a:lnTo>
                    <a:pt x="9121" y="2783"/>
                  </a:lnTo>
                  <a:cubicBezTo>
                    <a:pt x="9275" y="2807"/>
                    <a:pt x="9371" y="2866"/>
                    <a:pt x="9430" y="2961"/>
                  </a:cubicBezTo>
                  <a:cubicBezTo>
                    <a:pt x="9394" y="3259"/>
                    <a:pt x="9347" y="3557"/>
                    <a:pt x="9287" y="3866"/>
                  </a:cubicBezTo>
                  <a:cubicBezTo>
                    <a:pt x="9287" y="3485"/>
                    <a:pt x="9240" y="3104"/>
                    <a:pt x="9121" y="2783"/>
                  </a:cubicBezTo>
                  <a:close/>
                  <a:moveTo>
                    <a:pt x="3394" y="2330"/>
                  </a:moveTo>
                  <a:lnTo>
                    <a:pt x="3394" y="2330"/>
                  </a:lnTo>
                  <a:cubicBezTo>
                    <a:pt x="3620" y="2473"/>
                    <a:pt x="3799" y="2771"/>
                    <a:pt x="3930" y="3104"/>
                  </a:cubicBezTo>
                  <a:cubicBezTo>
                    <a:pt x="3822" y="3366"/>
                    <a:pt x="3715" y="3616"/>
                    <a:pt x="3608" y="3878"/>
                  </a:cubicBezTo>
                  <a:cubicBezTo>
                    <a:pt x="3537" y="3354"/>
                    <a:pt x="3465" y="2842"/>
                    <a:pt x="3394" y="2330"/>
                  </a:cubicBezTo>
                  <a:close/>
                  <a:moveTo>
                    <a:pt x="8454" y="2854"/>
                  </a:moveTo>
                  <a:cubicBezTo>
                    <a:pt x="8502" y="2961"/>
                    <a:pt x="8537" y="3080"/>
                    <a:pt x="8549" y="3199"/>
                  </a:cubicBezTo>
                  <a:cubicBezTo>
                    <a:pt x="8561" y="3223"/>
                    <a:pt x="8561" y="3247"/>
                    <a:pt x="8573" y="3271"/>
                  </a:cubicBezTo>
                  <a:cubicBezTo>
                    <a:pt x="8525" y="3307"/>
                    <a:pt x="8502" y="3354"/>
                    <a:pt x="8478" y="3426"/>
                  </a:cubicBezTo>
                  <a:cubicBezTo>
                    <a:pt x="8406" y="3688"/>
                    <a:pt x="8347" y="3950"/>
                    <a:pt x="8275" y="4211"/>
                  </a:cubicBezTo>
                  <a:cubicBezTo>
                    <a:pt x="8263" y="3854"/>
                    <a:pt x="8251" y="3497"/>
                    <a:pt x="8228" y="3140"/>
                  </a:cubicBezTo>
                  <a:cubicBezTo>
                    <a:pt x="8311" y="3009"/>
                    <a:pt x="8371" y="2914"/>
                    <a:pt x="8454" y="2854"/>
                  </a:cubicBezTo>
                  <a:close/>
                  <a:moveTo>
                    <a:pt x="2310" y="2985"/>
                  </a:moveTo>
                  <a:cubicBezTo>
                    <a:pt x="2513" y="3533"/>
                    <a:pt x="2656" y="4081"/>
                    <a:pt x="2763" y="4640"/>
                  </a:cubicBezTo>
                  <a:cubicBezTo>
                    <a:pt x="2667" y="4366"/>
                    <a:pt x="2560" y="4104"/>
                    <a:pt x="2441" y="3854"/>
                  </a:cubicBezTo>
                  <a:cubicBezTo>
                    <a:pt x="2370" y="3640"/>
                    <a:pt x="2298" y="3426"/>
                    <a:pt x="2239" y="3211"/>
                  </a:cubicBezTo>
                  <a:cubicBezTo>
                    <a:pt x="2251" y="3140"/>
                    <a:pt x="2275" y="3057"/>
                    <a:pt x="2310" y="2985"/>
                  </a:cubicBezTo>
                  <a:close/>
                  <a:moveTo>
                    <a:pt x="1203" y="2914"/>
                  </a:moveTo>
                  <a:cubicBezTo>
                    <a:pt x="1251" y="2973"/>
                    <a:pt x="1286" y="3045"/>
                    <a:pt x="1334" y="3104"/>
                  </a:cubicBezTo>
                  <a:cubicBezTo>
                    <a:pt x="1334" y="3176"/>
                    <a:pt x="1346" y="3247"/>
                    <a:pt x="1346" y="3319"/>
                  </a:cubicBezTo>
                  <a:cubicBezTo>
                    <a:pt x="1251" y="3997"/>
                    <a:pt x="1239" y="4676"/>
                    <a:pt x="1322" y="5343"/>
                  </a:cubicBezTo>
                  <a:cubicBezTo>
                    <a:pt x="1286" y="5140"/>
                    <a:pt x="1251" y="4938"/>
                    <a:pt x="1215" y="4735"/>
                  </a:cubicBezTo>
                  <a:cubicBezTo>
                    <a:pt x="1132" y="4176"/>
                    <a:pt x="1012" y="3485"/>
                    <a:pt x="1203" y="2914"/>
                  </a:cubicBezTo>
                  <a:close/>
                  <a:moveTo>
                    <a:pt x="4168" y="4628"/>
                  </a:moveTo>
                  <a:lnTo>
                    <a:pt x="4168" y="4628"/>
                  </a:lnTo>
                  <a:cubicBezTo>
                    <a:pt x="4096" y="4902"/>
                    <a:pt x="3989" y="5176"/>
                    <a:pt x="3822" y="5438"/>
                  </a:cubicBezTo>
                  <a:cubicBezTo>
                    <a:pt x="3822" y="5402"/>
                    <a:pt x="3810" y="5378"/>
                    <a:pt x="3810" y="5343"/>
                  </a:cubicBezTo>
                  <a:cubicBezTo>
                    <a:pt x="3858" y="5331"/>
                    <a:pt x="3906" y="5295"/>
                    <a:pt x="3918" y="5235"/>
                  </a:cubicBezTo>
                  <a:cubicBezTo>
                    <a:pt x="3941" y="5104"/>
                    <a:pt x="3977" y="4973"/>
                    <a:pt x="4001" y="4843"/>
                  </a:cubicBezTo>
                  <a:cubicBezTo>
                    <a:pt x="4060" y="4771"/>
                    <a:pt x="4120" y="4700"/>
                    <a:pt x="4168" y="4628"/>
                  </a:cubicBezTo>
                  <a:close/>
                  <a:moveTo>
                    <a:pt x="10061" y="1842"/>
                  </a:moveTo>
                  <a:lnTo>
                    <a:pt x="10061" y="1842"/>
                  </a:lnTo>
                  <a:cubicBezTo>
                    <a:pt x="10859" y="2557"/>
                    <a:pt x="10597" y="4152"/>
                    <a:pt x="10252" y="5450"/>
                  </a:cubicBezTo>
                  <a:cubicBezTo>
                    <a:pt x="10264" y="5366"/>
                    <a:pt x="10276" y="5283"/>
                    <a:pt x="10276" y="5200"/>
                  </a:cubicBezTo>
                  <a:cubicBezTo>
                    <a:pt x="10287" y="4938"/>
                    <a:pt x="10311" y="4604"/>
                    <a:pt x="10311" y="4271"/>
                  </a:cubicBezTo>
                  <a:cubicBezTo>
                    <a:pt x="10347" y="4021"/>
                    <a:pt x="10371" y="3771"/>
                    <a:pt x="10395" y="3509"/>
                  </a:cubicBezTo>
                  <a:cubicBezTo>
                    <a:pt x="10442" y="2938"/>
                    <a:pt x="10383" y="2295"/>
                    <a:pt x="10061" y="1842"/>
                  </a:cubicBezTo>
                  <a:close/>
                  <a:moveTo>
                    <a:pt x="3941" y="5938"/>
                  </a:moveTo>
                  <a:cubicBezTo>
                    <a:pt x="3989" y="6021"/>
                    <a:pt x="4037" y="6105"/>
                    <a:pt x="4072" y="6188"/>
                  </a:cubicBezTo>
                  <a:cubicBezTo>
                    <a:pt x="4049" y="6319"/>
                    <a:pt x="4013" y="6462"/>
                    <a:pt x="3989" y="6593"/>
                  </a:cubicBezTo>
                  <a:lnTo>
                    <a:pt x="3894" y="5938"/>
                  </a:lnTo>
                  <a:close/>
                  <a:moveTo>
                    <a:pt x="2084" y="4497"/>
                  </a:moveTo>
                  <a:cubicBezTo>
                    <a:pt x="2394" y="5271"/>
                    <a:pt x="2572" y="6081"/>
                    <a:pt x="2596" y="6914"/>
                  </a:cubicBezTo>
                  <a:cubicBezTo>
                    <a:pt x="2394" y="6402"/>
                    <a:pt x="2215" y="5878"/>
                    <a:pt x="2072" y="5343"/>
                  </a:cubicBezTo>
                  <a:cubicBezTo>
                    <a:pt x="2072" y="5104"/>
                    <a:pt x="2060" y="4866"/>
                    <a:pt x="2072" y="4616"/>
                  </a:cubicBezTo>
                  <a:cubicBezTo>
                    <a:pt x="2072" y="4581"/>
                    <a:pt x="2084" y="4545"/>
                    <a:pt x="2084" y="4497"/>
                  </a:cubicBezTo>
                  <a:close/>
                  <a:moveTo>
                    <a:pt x="6430" y="5795"/>
                  </a:moveTo>
                  <a:lnTo>
                    <a:pt x="6430" y="5795"/>
                  </a:lnTo>
                  <a:cubicBezTo>
                    <a:pt x="6299" y="6355"/>
                    <a:pt x="6215" y="6914"/>
                    <a:pt x="6168" y="7486"/>
                  </a:cubicBezTo>
                  <a:cubicBezTo>
                    <a:pt x="6168" y="7426"/>
                    <a:pt x="6132" y="7390"/>
                    <a:pt x="6085" y="7355"/>
                  </a:cubicBezTo>
                  <a:cubicBezTo>
                    <a:pt x="6085" y="7009"/>
                    <a:pt x="6061" y="6676"/>
                    <a:pt x="6037" y="6331"/>
                  </a:cubicBezTo>
                  <a:cubicBezTo>
                    <a:pt x="6049" y="6188"/>
                    <a:pt x="6061" y="6033"/>
                    <a:pt x="6073" y="5878"/>
                  </a:cubicBezTo>
                  <a:cubicBezTo>
                    <a:pt x="6103" y="5886"/>
                    <a:pt x="6133" y="5890"/>
                    <a:pt x="6162" y="5890"/>
                  </a:cubicBezTo>
                  <a:cubicBezTo>
                    <a:pt x="6226" y="5890"/>
                    <a:pt x="6286" y="5871"/>
                    <a:pt x="6335" y="5831"/>
                  </a:cubicBezTo>
                  <a:cubicBezTo>
                    <a:pt x="6335" y="5831"/>
                    <a:pt x="6335" y="5819"/>
                    <a:pt x="6335" y="5819"/>
                  </a:cubicBezTo>
                  <a:cubicBezTo>
                    <a:pt x="6370" y="5819"/>
                    <a:pt x="6394" y="5807"/>
                    <a:pt x="6430" y="5795"/>
                  </a:cubicBezTo>
                  <a:close/>
                  <a:moveTo>
                    <a:pt x="8204" y="6652"/>
                  </a:moveTo>
                  <a:cubicBezTo>
                    <a:pt x="8144" y="7033"/>
                    <a:pt x="8085" y="7414"/>
                    <a:pt x="8013" y="7795"/>
                  </a:cubicBezTo>
                  <a:cubicBezTo>
                    <a:pt x="8073" y="7474"/>
                    <a:pt x="8109" y="7152"/>
                    <a:pt x="8144" y="6843"/>
                  </a:cubicBezTo>
                  <a:cubicBezTo>
                    <a:pt x="8168" y="6771"/>
                    <a:pt x="8180" y="6712"/>
                    <a:pt x="8204" y="6652"/>
                  </a:cubicBezTo>
                  <a:close/>
                  <a:moveTo>
                    <a:pt x="6168" y="7593"/>
                  </a:moveTo>
                  <a:cubicBezTo>
                    <a:pt x="6168" y="7664"/>
                    <a:pt x="6156" y="7724"/>
                    <a:pt x="6156" y="7795"/>
                  </a:cubicBezTo>
                  <a:cubicBezTo>
                    <a:pt x="6156" y="7807"/>
                    <a:pt x="6156" y="7807"/>
                    <a:pt x="6156" y="7807"/>
                  </a:cubicBezTo>
                  <a:cubicBezTo>
                    <a:pt x="6144" y="7819"/>
                    <a:pt x="6144" y="7831"/>
                    <a:pt x="6132" y="7843"/>
                  </a:cubicBezTo>
                  <a:cubicBezTo>
                    <a:pt x="6120" y="7891"/>
                    <a:pt x="6096" y="7926"/>
                    <a:pt x="6085" y="7974"/>
                  </a:cubicBezTo>
                  <a:cubicBezTo>
                    <a:pt x="6085" y="7962"/>
                    <a:pt x="6085" y="7950"/>
                    <a:pt x="6085" y="7938"/>
                  </a:cubicBezTo>
                  <a:cubicBezTo>
                    <a:pt x="6108" y="7831"/>
                    <a:pt x="6144" y="7712"/>
                    <a:pt x="6168" y="7593"/>
                  </a:cubicBezTo>
                  <a:close/>
                  <a:moveTo>
                    <a:pt x="5382" y="6617"/>
                  </a:moveTo>
                  <a:lnTo>
                    <a:pt x="5382" y="6617"/>
                  </a:lnTo>
                  <a:cubicBezTo>
                    <a:pt x="5358" y="6902"/>
                    <a:pt x="5346" y="7188"/>
                    <a:pt x="5334" y="7474"/>
                  </a:cubicBezTo>
                  <a:lnTo>
                    <a:pt x="5215" y="8676"/>
                  </a:lnTo>
                  <a:cubicBezTo>
                    <a:pt x="5192" y="8533"/>
                    <a:pt x="5156" y="8391"/>
                    <a:pt x="5120" y="8248"/>
                  </a:cubicBezTo>
                  <a:cubicBezTo>
                    <a:pt x="5108" y="7926"/>
                    <a:pt x="5096" y="7593"/>
                    <a:pt x="5084" y="7271"/>
                  </a:cubicBezTo>
                  <a:cubicBezTo>
                    <a:pt x="5168" y="7248"/>
                    <a:pt x="5251" y="7176"/>
                    <a:pt x="5275" y="7069"/>
                  </a:cubicBezTo>
                  <a:cubicBezTo>
                    <a:pt x="5311" y="6914"/>
                    <a:pt x="5346" y="6771"/>
                    <a:pt x="5382" y="6617"/>
                  </a:cubicBezTo>
                  <a:close/>
                  <a:moveTo>
                    <a:pt x="7025" y="7438"/>
                  </a:moveTo>
                  <a:lnTo>
                    <a:pt x="7025" y="7438"/>
                  </a:lnTo>
                  <a:cubicBezTo>
                    <a:pt x="6954" y="7855"/>
                    <a:pt x="6870" y="8272"/>
                    <a:pt x="6787" y="8688"/>
                  </a:cubicBezTo>
                  <a:cubicBezTo>
                    <a:pt x="6787" y="8653"/>
                    <a:pt x="6787" y="8605"/>
                    <a:pt x="6799" y="8569"/>
                  </a:cubicBezTo>
                  <a:cubicBezTo>
                    <a:pt x="6835" y="8272"/>
                    <a:pt x="6882" y="7962"/>
                    <a:pt x="6918" y="7652"/>
                  </a:cubicBezTo>
                  <a:cubicBezTo>
                    <a:pt x="6954" y="7581"/>
                    <a:pt x="6989" y="7510"/>
                    <a:pt x="7025" y="7438"/>
                  </a:cubicBezTo>
                  <a:close/>
                  <a:moveTo>
                    <a:pt x="2917" y="9236"/>
                  </a:moveTo>
                  <a:cubicBezTo>
                    <a:pt x="2953" y="9474"/>
                    <a:pt x="3001" y="9712"/>
                    <a:pt x="3037" y="9950"/>
                  </a:cubicBezTo>
                  <a:lnTo>
                    <a:pt x="2846" y="9284"/>
                  </a:lnTo>
                  <a:cubicBezTo>
                    <a:pt x="2870" y="9272"/>
                    <a:pt x="2894" y="9260"/>
                    <a:pt x="2917" y="9236"/>
                  </a:cubicBezTo>
                  <a:close/>
                  <a:moveTo>
                    <a:pt x="5989" y="9796"/>
                  </a:moveTo>
                  <a:lnTo>
                    <a:pt x="5989" y="9796"/>
                  </a:lnTo>
                  <a:cubicBezTo>
                    <a:pt x="5942" y="10046"/>
                    <a:pt x="5906" y="10307"/>
                    <a:pt x="5858" y="10558"/>
                  </a:cubicBezTo>
                  <a:cubicBezTo>
                    <a:pt x="5846" y="10415"/>
                    <a:pt x="5858" y="10272"/>
                    <a:pt x="5858" y="10129"/>
                  </a:cubicBezTo>
                  <a:cubicBezTo>
                    <a:pt x="5894" y="10010"/>
                    <a:pt x="5942" y="9903"/>
                    <a:pt x="5989" y="9796"/>
                  </a:cubicBezTo>
                  <a:close/>
                  <a:moveTo>
                    <a:pt x="3429" y="9415"/>
                  </a:moveTo>
                  <a:lnTo>
                    <a:pt x="3429" y="9415"/>
                  </a:lnTo>
                  <a:cubicBezTo>
                    <a:pt x="3465" y="9474"/>
                    <a:pt x="3513" y="9545"/>
                    <a:pt x="3549" y="9605"/>
                  </a:cubicBezTo>
                  <a:cubicBezTo>
                    <a:pt x="3608" y="9879"/>
                    <a:pt x="3679" y="10165"/>
                    <a:pt x="3727" y="10438"/>
                  </a:cubicBezTo>
                  <a:cubicBezTo>
                    <a:pt x="3727" y="10486"/>
                    <a:pt x="3715" y="10522"/>
                    <a:pt x="3715" y="10569"/>
                  </a:cubicBezTo>
                  <a:cubicBezTo>
                    <a:pt x="3620" y="10188"/>
                    <a:pt x="3525" y="9796"/>
                    <a:pt x="3429" y="9415"/>
                  </a:cubicBezTo>
                  <a:close/>
                  <a:moveTo>
                    <a:pt x="8502" y="9998"/>
                  </a:moveTo>
                  <a:cubicBezTo>
                    <a:pt x="8549" y="10069"/>
                    <a:pt x="8621" y="10117"/>
                    <a:pt x="8716" y="10129"/>
                  </a:cubicBezTo>
                  <a:cubicBezTo>
                    <a:pt x="8525" y="10581"/>
                    <a:pt x="8335" y="11022"/>
                    <a:pt x="8132" y="11462"/>
                  </a:cubicBezTo>
                  <a:cubicBezTo>
                    <a:pt x="8275" y="10986"/>
                    <a:pt x="8394" y="10486"/>
                    <a:pt x="8502" y="9998"/>
                  </a:cubicBezTo>
                  <a:close/>
                  <a:moveTo>
                    <a:pt x="7299" y="11951"/>
                  </a:moveTo>
                  <a:cubicBezTo>
                    <a:pt x="7299" y="11951"/>
                    <a:pt x="7299" y="11951"/>
                    <a:pt x="7311" y="11962"/>
                  </a:cubicBezTo>
                  <a:cubicBezTo>
                    <a:pt x="7132" y="12498"/>
                    <a:pt x="6930" y="13034"/>
                    <a:pt x="6692" y="13546"/>
                  </a:cubicBezTo>
                  <a:cubicBezTo>
                    <a:pt x="6739" y="13415"/>
                    <a:pt x="6787" y="13284"/>
                    <a:pt x="6835" y="13153"/>
                  </a:cubicBezTo>
                  <a:lnTo>
                    <a:pt x="7299" y="11951"/>
                  </a:lnTo>
                  <a:close/>
                  <a:moveTo>
                    <a:pt x="5406" y="13332"/>
                  </a:moveTo>
                  <a:cubicBezTo>
                    <a:pt x="5455" y="13381"/>
                    <a:pt x="5522" y="13406"/>
                    <a:pt x="5591" y="13406"/>
                  </a:cubicBezTo>
                  <a:cubicBezTo>
                    <a:pt x="5604" y="13406"/>
                    <a:pt x="5618" y="13405"/>
                    <a:pt x="5632" y="13403"/>
                  </a:cubicBezTo>
                  <a:lnTo>
                    <a:pt x="5632" y="13403"/>
                  </a:lnTo>
                  <a:cubicBezTo>
                    <a:pt x="5453" y="13736"/>
                    <a:pt x="5275" y="14058"/>
                    <a:pt x="5084" y="14391"/>
                  </a:cubicBezTo>
                  <a:cubicBezTo>
                    <a:pt x="5084" y="14356"/>
                    <a:pt x="5084" y="14320"/>
                    <a:pt x="5084" y="14284"/>
                  </a:cubicBezTo>
                  <a:cubicBezTo>
                    <a:pt x="5108" y="14165"/>
                    <a:pt x="5120" y="14058"/>
                    <a:pt x="5144" y="13951"/>
                  </a:cubicBezTo>
                  <a:cubicBezTo>
                    <a:pt x="5251" y="13915"/>
                    <a:pt x="5358" y="13844"/>
                    <a:pt x="5370" y="13701"/>
                  </a:cubicBezTo>
                  <a:cubicBezTo>
                    <a:pt x="5382" y="13582"/>
                    <a:pt x="5394" y="13463"/>
                    <a:pt x="5406" y="13332"/>
                  </a:cubicBezTo>
                  <a:close/>
                  <a:moveTo>
                    <a:pt x="4953" y="16701"/>
                  </a:moveTo>
                  <a:cubicBezTo>
                    <a:pt x="4989" y="16737"/>
                    <a:pt x="5037" y="16773"/>
                    <a:pt x="5084" y="16784"/>
                  </a:cubicBezTo>
                  <a:cubicBezTo>
                    <a:pt x="5037" y="16856"/>
                    <a:pt x="4977" y="16939"/>
                    <a:pt x="4930" y="17011"/>
                  </a:cubicBezTo>
                  <a:cubicBezTo>
                    <a:pt x="4942" y="16987"/>
                    <a:pt x="4942" y="16963"/>
                    <a:pt x="4942" y="16927"/>
                  </a:cubicBezTo>
                  <a:cubicBezTo>
                    <a:pt x="4942" y="16856"/>
                    <a:pt x="4953" y="16773"/>
                    <a:pt x="4953" y="16701"/>
                  </a:cubicBezTo>
                  <a:close/>
                  <a:moveTo>
                    <a:pt x="3013" y="1"/>
                  </a:moveTo>
                  <a:cubicBezTo>
                    <a:pt x="1746" y="1"/>
                    <a:pt x="636" y="1090"/>
                    <a:pt x="286" y="2378"/>
                  </a:cubicBezTo>
                  <a:cubicBezTo>
                    <a:pt x="0" y="3414"/>
                    <a:pt x="167" y="4497"/>
                    <a:pt x="441" y="5521"/>
                  </a:cubicBezTo>
                  <a:cubicBezTo>
                    <a:pt x="512" y="5771"/>
                    <a:pt x="584" y="6033"/>
                    <a:pt x="667" y="6283"/>
                  </a:cubicBezTo>
                  <a:cubicBezTo>
                    <a:pt x="989" y="8176"/>
                    <a:pt x="1644" y="10022"/>
                    <a:pt x="2429" y="11796"/>
                  </a:cubicBezTo>
                  <a:cubicBezTo>
                    <a:pt x="3084" y="13856"/>
                    <a:pt x="3739" y="15915"/>
                    <a:pt x="4394" y="17975"/>
                  </a:cubicBezTo>
                  <a:cubicBezTo>
                    <a:pt x="4432" y="18083"/>
                    <a:pt x="4531" y="18133"/>
                    <a:pt x="4633" y="18133"/>
                  </a:cubicBezTo>
                  <a:cubicBezTo>
                    <a:pt x="4723" y="18133"/>
                    <a:pt x="4815" y="18095"/>
                    <a:pt x="4870" y="18023"/>
                  </a:cubicBezTo>
                  <a:cubicBezTo>
                    <a:pt x="6442" y="15915"/>
                    <a:pt x="7799" y="13629"/>
                    <a:pt x="8847" y="11212"/>
                  </a:cubicBezTo>
                  <a:cubicBezTo>
                    <a:pt x="9847" y="8926"/>
                    <a:pt x="10728" y="6426"/>
                    <a:pt x="11061" y="3961"/>
                  </a:cubicBezTo>
                  <a:cubicBezTo>
                    <a:pt x="11267" y="2439"/>
                    <a:pt x="10580" y="936"/>
                    <a:pt x="9021" y="936"/>
                  </a:cubicBezTo>
                  <a:cubicBezTo>
                    <a:pt x="8861" y="936"/>
                    <a:pt x="8692" y="952"/>
                    <a:pt x="8513" y="985"/>
                  </a:cubicBezTo>
                  <a:cubicBezTo>
                    <a:pt x="7168" y="1235"/>
                    <a:pt x="6418" y="2259"/>
                    <a:pt x="5989" y="3438"/>
                  </a:cubicBezTo>
                  <a:cubicBezTo>
                    <a:pt x="5835" y="2176"/>
                    <a:pt x="5358" y="961"/>
                    <a:pt x="4156" y="306"/>
                  </a:cubicBezTo>
                  <a:cubicBezTo>
                    <a:pt x="3771" y="95"/>
                    <a:pt x="3385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3566265" y="3879763"/>
              <a:ext cx="57367" cy="36517"/>
            </a:xfrm>
            <a:custGeom>
              <a:avLst/>
              <a:gdLst/>
              <a:ahLst/>
              <a:cxnLst/>
              <a:rect l="l" t="t" r="r" b="b"/>
              <a:pathLst>
                <a:path w="2834" h="1804" extrusionOk="0">
                  <a:moveTo>
                    <a:pt x="263" y="1"/>
                  </a:moveTo>
                  <a:cubicBezTo>
                    <a:pt x="95" y="1"/>
                    <a:pt x="0" y="239"/>
                    <a:pt x="155" y="352"/>
                  </a:cubicBezTo>
                  <a:cubicBezTo>
                    <a:pt x="631" y="721"/>
                    <a:pt x="1143" y="1031"/>
                    <a:pt x="1655" y="1353"/>
                  </a:cubicBezTo>
                  <a:cubicBezTo>
                    <a:pt x="1928" y="1518"/>
                    <a:pt x="2225" y="1804"/>
                    <a:pt x="2539" y="1804"/>
                  </a:cubicBezTo>
                  <a:cubicBezTo>
                    <a:pt x="2609" y="1804"/>
                    <a:pt x="2679" y="1790"/>
                    <a:pt x="2750" y="1757"/>
                  </a:cubicBezTo>
                  <a:cubicBezTo>
                    <a:pt x="2810" y="1734"/>
                    <a:pt x="2834" y="1686"/>
                    <a:pt x="2834" y="1626"/>
                  </a:cubicBezTo>
                  <a:cubicBezTo>
                    <a:pt x="2798" y="1198"/>
                    <a:pt x="2274" y="1043"/>
                    <a:pt x="1941" y="852"/>
                  </a:cubicBezTo>
                  <a:cubicBezTo>
                    <a:pt x="1417" y="567"/>
                    <a:pt x="893" y="269"/>
                    <a:pt x="345" y="19"/>
                  </a:cubicBezTo>
                  <a:cubicBezTo>
                    <a:pt x="316" y="6"/>
                    <a:pt x="289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3561913" y="3932393"/>
              <a:ext cx="59068" cy="15364"/>
            </a:xfrm>
            <a:custGeom>
              <a:avLst/>
              <a:gdLst/>
              <a:ahLst/>
              <a:cxnLst/>
              <a:rect l="l" t="t" r="r" b="b"/>
              <a:pathLst>
                <a:path w="2918" h="759" extrusionOk="0">
                  <a:moveTo>
                    <a:pt x="386" y="1"/>
                  </a:moveTo>
                  <a:cubicBezTo>
                    <a:pt x="337" y="1"/>
                    <a:pt x="288" y="1"/>
                    <a:pt x="239" y="3"/>
                  </a:cubicBezTo>
                  <a:cubicBezTo>
                    <a:pt x="48" y="3"/>
                    <a:pt x="1" y="336"/>
                    <a:pt x="191" y="384"/>
                  </a:cubicBezTo>
                  <a:cubicBezTo>
                    <a:pt x="644" y="503"/>
                    <a:pt x="1096" y="574"/>
                    <a:pt x="1560" y="646"/>
                  </a:cubicBezTo>
                  <a:cubicBezTo>
                    <a:pt x="1808" y="683"/>
                    <a:pt x="2088" y="758"/>
                    <a:pt x="2351" y="758"/>
                  </a:cubicBezTo>
                  <a:cubicBezTo>
                    <a:pt x="2506" y="758"/>
                    <a:pt x="2654" y="732"/>
                    <a:pt x="2787" y="658"/>
                  </a:cubicBezTo>
                  <a:cubicBezTo>
                    <a:pt x="2906" y="598"/>
                    <a:pt x="2918" y="467"/>
                    <a:pt x="2822" y="372"/>
                  </a:cubicBezTo>
                  <a:cubicBezTo>
                    <a:pt x="2525" y="86"/>
                    <a:pt x="2025" y="122"/>
                    <a:pt x="1632" y="86"/>
                  </a:cubicBezTo>
                  <a:cubicBezTo>
                    <a:pt x="1216" y="43"/>
                    <a:pt x="801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3559747" y="3986623"/>
              <a:ext cx="60039" cy="12125"/>
            </a:xfrm>
            <a:custGeom>
              <a:avLst/>
              <a:gdLst/>
              <a:ahLst/>
              <a:cxnLst/>
              <a:rect l="l" t="t" r="r" b="b"/>
              <a:pathLst>
                <a:path w="2966" h="599" extrusionOk="0">
                  <a:moveTo>
                    <a:pt x="2309" y="0"/>
                  </a:moveTo>
                  <a:cubicBezTo>
                    <a:pt x="2095" y="0"/>
                    <a:pt x="1876" y="31"/>
                    <a:pt x="1667" y="50"/>
                  </a:cubicBezTo>
                  <a:cubicBezTo>
                    <a:pt x="1191" y="86"/>
                    <a:pt x="703" y="134"/>
                    <a:pt x="227" y="217"/>
                  </a:cubicBezTo>
                  <a:cubicBezTo>
                    <a:pt x="24" y="265"/>
                    <a:pt x="0" y="574"/>
                    <a:pt x="227" y="586"/>
                  </a:cubicBezTo>
                  <a:cubicBezTo>
                    <a:pt x="395" y="595"/>
                    <a:pt x="563" y="599"/>
                    <a:pt x="731" y="599"/>
                  </a:cubicBezTo>
                  <a:cubicBezTo>
                    <a:pt x="1004" y="599"/>
                    <a:pt x="1276" y="589"/>
                    <a:pt x="1548" y="574"/>
                  </a:cubicBezTo>
                  <a:cubicBezTo>
                    <a:pt x="1965" y="562"/>
                    <a:pt x="2453" y="598"/>
                    <a:pt x="2822" y="384"/>
                  </a:cubicBezTo>
                  <a:cubicBezTo>
                    <a:pt x="2941" y="312"/>
                    <a:pt x="2965" y="145"/>
                    <a:pt x="2822" y="86"/>
                  </a:cubicBezTo>
                  <a:cubicBezTo>
                    <a:pt x="2660" y="21"/>
                    <a:pt x="2486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3552743" y="4023363"/>
              <a:ext cx="72913" cy="43339"/>
            </a:xfrm>
            <a:custGeom>
              <a:avLst/>
              <a:gdLst/>
              <a:ahLst/>
              <a:cxnLst/>
              <a:rect l="l" t="t" r="r" b="b"/>
              <a:pathLst>
                <a:path w="3602" h="2141" extrusionOk="0">
                  <a:moveTo>
                    <a:pt x="3354" y="1"/>
                  </a:moveTo>
                  <a:cubicBezTo>
                    <a:pt x="3337" y="1"/>
                    <a:pt x="3318" y="3"/>
                    <a:pt x="3299" y="9"/>
                  </a:cubicBezTo>
                  <a:cubicBezTo>
                    <a:pt x="2644" y="188"/>
                    <a:pt x="2037" y="426"/>
                    <a:pt x="1442" y="771"/>
                  </a:cubicBezTo>
                  <a:cubicBezTo>
                    <a:pt x="966" y="1045"/>
                    <a:pt x="358" y="1355"/>
                    <a:pt x="73" y="1843"/>
                  </a:cubicBezTo>
                  <a:cubicBezTo>
                    <a:pt x="0" y="1987"/>
                    <a:pt x="89" y="2140"/>
                    <a:pt x="230" y="2140"/>
                  </a:cubicBezTo>
                  <a:cubicBezTo>
                    <a:pt x="252" y="2140"/>
                    <a:pt x="275" y="2137"/>
                    <a:pt x="299" y="2129"/>
                  </a:cubicBezTo>
                  <a:cubicBezTo>
                    <a:pt x="835" y="1950"/>
                    <a:pt x="1287" y="1486"/>
                    <a:pt x="1775" y="1200"/>
                  </a:cubicBezTo>
                  <a:cubicBezTo>
                    <a:pt x="2311" y="878"/>
                    <a:pt x="2859" y="581"/>
                    <a:pt x="3430" y="307"/>
                  </a:cubicBezTo>
                  <a:cubicBezTo>
                    <a:pt x="3602" y="221"/>
                    <a:pt x="351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3563836" y="4075487"/>
              <a:ext cx="46801" cy="34109"/>
            </a:xfrm>
            <a:custGeom>
              <a:avLst/>
              <a:gdLst/>
              <a:ahLst/>
              <a:cxnLst/>
              <a:rect l="l" t="t" r="r" b="b"/>
              <a:pathLst>
                <a:path w="2312" h="1685" extrusionOk="0">
                  <a:moveTo>
                    <a:pt x="1887" y="0"/>
                  </a:moveTo>
                  <a:cubicBezTo>
                    <a:pt x="1855" y="0"/>
                    <a:pt x="1822" y="6"/>
                    <a:pt x="1787" y="18"/>
                  </a:cubicBezTo>
                  <a:cubicBezTo>
                    <a:pt x="1370" y="161"/>
                    <a:pt x="977" y="387"/>
                    <a:pt x="644" y="673"/>
                  </a:cubicBezTo>
                  <a:cubicBezTo>
                    <a:pt x="382" y="899"/>
                    <a:pt x="1" y="1209"/>
                    <a:pt x="108" y="1601"/>
                  </a:cubicBezTo>
                  <a:cubicBezTo>
                    <a:pt x="132" y="1661"/>
                    <a:pt x="203" y="1685"/>
                    <a:pt x="263" y="1685"/>
                  </a:cubicBezTo>
                  <a:cubicBezTo>
                    <a:pt x="584" y="1661"/>
                    <a:pt x="799" y="1268"/>
                    <a:pt x="1025" y="1078"/>
                  </a:cubicBezTo>
                  <a:cubicBezTo>
                    <a:pt x="1322" y="839"/>
                    <a:pt x="1644" y="661"/>
                    <a:pt x="2001" y="542"/>
                  </a:cubicBezTo>
                  <a:cubicBezTo>
                    <a:pt x="2312" y="435"/>
                    <a:pt x="217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3597985" y="4107612"/>
              <a:ext cx="42853" cy="42023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1939" y="0"/>
                  </a:moveTo>
                  <a:cubicBezTo>
                    <a:pt x="1921" y="0"/>
                    <a:pt x="1903" y="5"/>
                    <a:pt x="1886" y="14"/>
                  </a:cubicBezTo>
                  <a:cubicBezTo>
                    <a:pt x="1505" y="229"/>
                    <a:pt x="1183" y="550"/>
                    <a:pt x="874" y="848"/>
                  </a:cubicBezTo>
                  <a:cubicBezTo>
                    <a:pt x="600" y="1110"/>
                    <a:pt x="147" y="1407"/>
                    <a:pt x="40" y="1788"/>
                  </a:cubicBezTo>
                  <a:cubicBezTo>
                    <a:pt x="0" y="1949"/>
                    <a:pt x="104" y="2076"/>
                    <a:pt x="252" y="2076"/>
                  </a:cubicBezTo>
                  <a:cubicBezTo>
                    <a:pt x="279" y="2076"/>
                    <a:pt x="308" y="2072"/>
                    <a:pt x="338" y="2062"/>
                  </a:cubicBezTo>
                  <a:cubicBezTo>
                    <a:pt x="707" y="1967"/>
                    <a:pt x="1005" y="1503"/>
                    <a:pt x="1255" y="1217"/>
                  </a:cubicBezTo>
                  <a:cubicBezTo>
                    <a:pt x="1552" y="907"/>
                    <a:pt x="1862" y="574"/>
                    <a:pt x="2076" y="205"/>
                  </a:cubicBezTo>
                  <a:cubicBezTo>
                    <a:pt x="2116" y="115"/>
                    <a:pt x="2031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902471" y="3912394"/>
              <a:ext cx="52307" cy="11903"/>
            </a:xfrm>
            <a:custGeom>
              <a:avLst/>
              <a:gdLst/>
              <a:ahLst/>
              <a:cxnLst/>
              <a:rect l="l" t="t" r="r" b="b"/>
              <a:pathLst>
                <a:path w="2584" h="588" extrusionOk="0">
                  <a:moveTo>
                    <a:pt x="1926" y="0"/>
                  </a:moveTo>
                  <a:cubicBezTo>
                    <a:pt x="1801" y="0"/>
                    <a:pt x="1673" y="10"/>
                    <a:pt x="1548" y="14"/>
                  </a:cubicBezTo>
                  <a:cubicBezTo>
                    <a:pt x="1107" y="38"/>
                    <a:pt x="655" y="38"/>
                    <a:pt x="226" y="145"/>
                  </a:cubicBezTo>
                  <a:cubicBezTo>
                    <a:pt x="12" y="193"/>
                    <a:pt x="0" y="503"/>
                    <a:pt x="226" y="538"/>
                  </a:cubicBezTo>
                  <a:cubicBezTo>
                    <a:pt x="444" y="577"/>
                    <a:pt x="665" y="588"/>
                    <a:pt x="886" y="588"/>
                  </a:cubicBezTo>
                  <a:cubicBezTo>
                    <a:pt x="1076" y="588"/>
                    <a:pt x="1265" y="579"/>
                    <a:pt x="1453" y="574"/>
                  </a:cubicBezTo>
                  <a:cubicBezTo>
                    <a:pt x="1541" y="574"/>
                    <a:pt x="1631" y="576"/>
                    <a:pt x="1721" y="576"/>
                  </a:cubicBezTo>
                  <a:cubicBezTo>
                    <a:pt x="2005" y="576"/>
                    <a:pt x="2286" y="555"/>
                    <a:pt x="2512" y="383"/>
                  </a:cubicBezTo>
                  <a:cubicBezTo>
                    <a:pt x="2584" y="324"/>
                    <a:pt x="2584" y="205"/>
                    <a:pt x="2512" y="145"/>
                  </a:cubicBezTo>
                  <a:cubicBezTo>
                    <a:pt x="2334" y="27"/>
                    <a:pt x="2133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3901378" y="3956563"/>
              <a:ext cx="64007" cy="14514"/>
            </a:xfrm>
            <a:custGeom>
              <a:avLst/>
              <a:gdLst/>
              <a:ahLst/>
              <a:cxnLst/>
              <a:rect l="l" t="t" r="r" b="b"/>
              <a:pathLst>
                <a:path w="3162" h="717" extrusionOk="0">
                  <a:moveTo>
                    <a:pt x="2103" y="1"/>
                  </a:moveTo>
                  <a:cubicBezTo>
                    <a:pt x="1993" y="1"/>
                    <a:pt x="1885" y="6"/>
                    <a:pt x="1781" y="11"/>
                  </a:cubicBezTo>
                  <a:cubicBezTo>
                    <a:pt x="1126" y="35"/>
                    <a:pt x="638" y="226"/>
                    <a:pt x="78" y="535"/>
                  </a:cubicBezTo>
                  <a:cubicBezTo>
                    <a:pt x="0" y="579"/>
                    <a:pt x="16" y="716"/>
                    <a:pt x="104" y="716"/>
                  </a:cubicBezTo>
                  <a:cubicBezTo>
                    <a:pt x="111" y="716"/>
                    <a:pt x="118" y="715"/>
                    <a:pt x="126" y="714"/>
                  </a:cubicBezTo>
                  <a:cubicBezTo>
                    <a:pt x="638" y="583"/>
                    <a:pt x="1257" y="535"/>
                    <a:pt x="1792" y="535"/>
                  </a:cubicBezTo>
                  <a:cubicBezTo>
                    <a:pt x="2084" y="535"/>
                    <a:pt x="2382" y="617"/>
                    <a:pt x="2673" y="617"/>
                  </a:cubicBezTo>
                  <a:cubicBezTo>
                    <a:pt x="2798" y="617"/>
                    <a:pt x="2921" y="602"/>
                    <a:pt x="3043" y="559"/>
                  </a:cubicBezTo>
                  <a:cubicBezTo>
                    <a:pt x="3126" y="523"/>
                    <a:pt x="3162" y="392"/>
                    <a:pt x="3102" y="321"/>
                  </a:cubicBezTo>
                  <a:cubicBezTo>
                    <a:pt x="2846" y="55"/>
                    <a:pt x="2469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3918139" y="4012270"/>
              <a:ext cx="46052" cy="18502"/>
            </a:xfrm>
            <a:custGeom>
              <a:avLst/>
              <a:gdLst/>
              <a:ahLst/>
              <a:cxnLst/>
              <a:rect l="l" t="t" r="r" b="b"/>
              <a:pathLst>
                <a:path w="2275" h="914" extrusionOk="0">
                  <a:moveTo>
                    <a:pt x="313" y="1"/>
                  </a:moveTo>
                  <a:cubicBezTo>
                    <a:pt x="39" y="1"/>
                    <a:pt x="0" y="468"/>
                    <a:pt x="310" y="545"/>
                  </a:cubicBezTo>
                  <a:cubicBezTo>
                    <a:pt x="655" y="629"/>
                    <a:pt x="988" y="712"/>
                    <a:pt x="1334" y="807"/>
                  </a:cubicBezTo>
                  <a:cubicBezTo>
                    <a:pt x="1517" y="847"/>
                    <a:pt x="1706" y="914"/>
                    <a:pt x="1894" y="914"/>
                  </a:cubicBezTo>
                  <a:cubicBezTo>
                    <a:pt x="1986" y="914"/>
                    <a:pt x="2077" y="898"/>
                    <a:pt x="2167" y="855"/>
                  </a:cubicBezTo>
                  <a:cubicBezTo>
                    <a:pt x="2250" y="819"/>
                    <a:pt x="2274" y="712"/>
                    <a:pt x="2215" y="641"/>
                  </a:cubicBezTo>
                  <a:cubicBezTo>
                    <a:pt x="2048" y="391"/>
                    <a:pt x="1738" y="367"/>
                    <a:pt x="1465" y="295"/>
                  </a:cubicBezTo>
                  <a:cubicBezTo>
                    <a:pt x="1107" y="200"/>
                    <a:pt x="738" y="105"/>
                    <a:pt x="381" y="10"/>
                  </a:cubicBezTo>
                  <a:cubicBezTo>
                    <a:pt x="357" y="4"/>
                    <a:pt x="33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3893625" y="4071013"/>
              <a:ext cx="58258" cy="28603"/>
            </a:xfrm>
            <a:custGeom>
              <a:avLst/>
              <a:gdLst/>
              <a:ahLst/>
              <a:cxnLst/>
              <a:rect l="l" t="t" r="r" b="b"/>
              <a:pathLst>
                <a:path w="2878" h="1413" extrusionOk="0">
                  <a:moveTo>
                    <a:pt x="396" y="0"/>
                  </a:moveTo>
                  <a:cubicBezTo>
                    <a:pt x="132" y="0"/>
                    <a:pt x="0" y="422"/>
                    <a:pt x="294" y="548"/>
                  </a:cubicBezTo>
                  <a:cubicBezTo>
                    <a:pt x="735" y="727"/>
                    <a:pt x="1175" y="918"/>
                    <a:pt x="1604" y="1096"/>
                  </a:cubicBezTo>
                  <a:cubicBezTo>
                    <a:pt x="1925" y="1235"/>
                    <a:pt x="2227" y="1413"/>
                    <a:pt x="2570" y="1413"/>
                  </a:cubicBezTo>
                  <a:cubicBezTo>
                    <a:pt x="2608" y="1413"/>
                    <a:pt x="2648" y="1411"/>
                    <a:pt x="2687" y="1406"/>
                  </a:cubicBezTo>
                  <a:cubicBezTo>
                    <a:pt x="2818" y="1394"/>
                    <a:pt x="2878" y="1239"/>
                    <a:pt x="2795" y="1144"/>
                  </a:cubicBezTo>
                  <a:cubicBezTo>
                    <a:pt x="2556" y="834"/>
                    <a:pt x="2175" y="727"/>
                    <a:pt x="1818" y="584"/>
                  </a:cubicBezTo>
                  <a:cubicBezTo>
                    <a:pt x="1378" y="394"/>
                    <a:pt x="949" y="215"/>
                    <a:pt x="509" y="25"/>
                  </a:cubicBezTo>
                  <a:cubicBezTo>
                    <a:pt x="469" y="8"/>
                    <a:pt x="43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862755" y="4116255"/>
              <a:ext cx="39007" cy="24129"/>
            </a:xfrm>
            <a:custGeom>
              <a:avLst/>
              <a:gdLst/>
              <a:ahLst/>
              <a:cxnLst/>
              <a:rect l="l" t="t" r="r" b="b"/>
              <a:pathLst>
                <a:path w="1927" h="1192" extrusionOk="0">
                  <a:moveTo>
                    <a:pt x="176" y="0"/>
                  </a:moveTo>
                  <a:cubicBezTo>
                    <a:pt x="81" y="0"/>
                    <a:pt x="0" y="106"/>
                    <a:pt x="69" y="218"/>
                  </a:cubicBezTo>
                  <a:cubicBezTo>
                    <a:pt x="313" y="609"/>
                    <a:pt x="918" y="1192"/>
                    <a:pt x="1475" y="1192"/>
                  </a:cubicBezTo>
                  <a:cubicBezTo>
                    <a:pt x="1598" y="1192"/>
                    <a:pt x="1718" y="1164"/>
                    <a:pt x="1831" y="1100"/>
                  </a:cubicBezTo>
                  <a:cubicBezTo>
                    <a:pt x="1903" y="1064"/>
                    <a:pt x="1926" y="957"/>
                    <a:pt x="1855" y="897"/>
                  </a:cubicBezTo>
                  <a:cubicBezTo>
                    <a:pt x="1629" y="742"/>
                    <a:pt x="1355" y="719"/>
                    <a:pt x="1105" y="623"/>
                  </a:cubicBezTo>
                  <a:cubicBezTo>
                    <a:pt x="795" y="492"/>
                    <a:pt x="498" y="290"/>
                    <a:pt x="283" y="52"/>
                  </a:cubicBezTo>
                  <a:cubicBezTo>
                    <a:pt x="251" y="16"/>
                    <a:pt x="212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34" name="Google Shape;834;p25"/>
          <p:cNvGrpSpPr/>
          <p:nvPr/>
        </p:nvGrpSpPr>
        <p:grpSpPr>
          <a:xfrm>
            <a:off x="5284264" y="715534"/>
            <a:ext cx="1650249" cy="1835988"/>
            <a:chOff x="3963198" y="536650"/>
            <a:chExt cx="1237687" cy="1376991"/>
          </a:xfrm>
        </p:grpSpPr>
        <p:sp>
          <p:nvSpPr>
            <p:cNvPr id="835" name="Google Shape;835;p25"/>
            <p:cNvSpPr/>
            <p:nvPr/>
          </p:nvSpPr>
          <p:spPr>
            <a:xfrm>
              <a:off x="3963198" y="536650"/>
              <a:ext cx="1236898" cy="1094370"/>
            </a:xfrm>
            <a:custGeom>
              <a:avLst/>
              <a:gdLst/>
              <a:ahLst/>
              <a:cxnLst/>
              <a:rect l="l" t="t" r="r" b="b"/>
              <a:pathLst>
                <a:path w="61104" h="54063" extrusionOk="0">
                  <a:moveTo>
                    <a:pt x="23335" y="0"/>
                  </a:moveTo>
                  <a:cubicBezTo>
                    <a:pt x="17529" y="0"/>
                    <a:pt x="12550" y="4750"/>
                    <a:pt x="10633" y="10047"/>
                  </a:cubicBezTo>
                  <a:cubicBezTo>
                    <a:pt x="10105" y="9888"/>
                    <a:pt x="9583" y="9815"/>
                    <a:pt x="9071" y="9815"/>
                  </a:cubicBezTo>
                  <a:cubicBezTo>
                    <a:pt x="5203" y="9815"/>
                    <a:pt x="1936" y="14026"/>
                    <a:pt x="1084" y="17560"/>
                  </a:cubicBezTo>
                  <a:cubicBezTo>
                    <a:pt x="1" y="22072"/>
                    <a:pt x="1894" y="26954"/>
                    <a:pt x="6061" y="28942"/>
                  </a:cubicBezTo>
                  <a:cubicBezTo>
                    <a:pt x="2882" y="32050"/>
                    <a:pt x="1132" y="37145"/>
                    <a:pt x="3477" y="41205"/>
                  </a:cubicBezTo>
                  <a:cubicBezTo>
                    <a:pt x="4939" y="43747"/>
                    <a:pt x="7881" y="45438"/>
                    <a:pt x="10780" y="45438"/>
                  </a:cubicBezTo>
                  <a:cubicBezTo>
                    <a:pt x="11683" y="45438"/>
                    <a:pt x="12582" y="45274"/>
                    <a:pt x="13431" y="44920"/>
                  </a:cubicBezTo>
                  <a:cubicBezTo>
                    <a:pt x="14074" y="47206"/>
                    <a:pt x="16907" y="48432"/>
                    <a:pt x="19181" y="48575"/>
                  </a:cubicBezTo>
                  <a:cubicBezTo>
                    <a:pt x="19382" y="48588"/>
                    <a:pt x="19583" y="48594"/>
                    <a:pt x="19782" y="48594"/>
                  </a:cubicBezTo>
                  <a:cubicBezTo>
                    <a:pt x="22231" y="48594"/>
                    <a:pt x="24554" y="47659"/>
                    <a:pt x="26349" y="46051"/>
                  </a:cubicBezTo>
                  <a:cubicBezTo>
                    <a:pt x="26909" y="48754"/>
                    <a:pt x="27956" y="51326"/>
                    <a:pt x="29480" y="53647"/>
                  </a:cubicBezTo>
                  <a:cubicBezTo>
                    <a:pt x="29668" y="53940"/>
                    <a:pt x="29950" y="54062"/>
                    <a:pt x="30228" y="54062"/>
                  </a:cubicBezTo>
                  <a:cubicBezTo>
                    <a:pt x="30392" y="54062"/>
                    <a:pt x="30554" y="54020"/>
                    <a:pt x="30695" y="53945"/>
                  </a:cubicBezTo>
                  <a:cubicBezTo>
                    <a:pt x="30705" y="53945"/>
                    <a:pt x="30715" y="53946"/>
                    <a:pt x="30725" y="53946"/>
                  </a:cubicBezTo>
                  <a:cubicBezTo>
                    <a:pt x="31035" y="53946"/>
                    <a:pt x="31317" y="53765"/>
                    <a:pt x="31397" y="53350"/>
                  </a:cubicBezTo>
                  <a:cubicBezTo>
                    <a:pt x="31909" y="50611"/>
                    <a:pt x="32909" y="48063"/>
                    <a:pt x="34386" y="45718"/>
                  </a:cubicBezTo>
                  <a:cubicBezTo>
                    <a:pt x="37827" y="47413"/>
                    <a:pt x="41610" y="49072"/>
                    <a:pt x="45424" y="49072"/>
                  </a:cubicBezTo>
                  <a:cubicBezTo>
                    <a:pt x="46941" y="49072"/>
                    <a:pt x="48463" y="48809"/>
                    <a:pt x="49971" y="48182"/>
                  </a:cubicBezTo>
                  <a:cubicBezTo>
                    <a:pt x="53698" y="46635"/>
                    <a:pt x="56210" y="42372"/>
                    <a:pt x="54912" y="38503"/>
                  </a:cubicBezTo>
                  <a:cubicBezTo>
                    <a:pt x="58008" y="38003"/>
                    <a:pt x="60425" y="35181"/>
                    <a:pt x="60746" y="32038"/>
                  </a:cubicBezTo>
                  <a:cubicBezTo>
                    <a:pt x="61103" y="28525"/>
                    <a:pt x="58913" y="25477"/>
                    <a:pt x="56103" y="23608"/>
                  </a:cubicBezTo>
                  <a:cubicBezTo>
                    <a:pt x="58377" y="22215"/>
                    <a:pt x="59651" y="19512"/>
                    <a:pt x="59448" y="16786"/>
                  </a:cubicBezTo>
                  <a:cubicBezTo>
                    <a:pt x="59151" y="13000"/>
                    <a:pt x="56472" y="9737"/>
                    <a:pt x="53352" y="7785"/>
                  </a:cubicBezTo>
                  <a:cubicBezTo>
                    <a:pt x="50818" y="6196"/>
                    <a:pt x="47999" y="5442"/>
                    <a:pt x="45206" y="5442"/>
                  </a:cubicBezTo>
                  <a:cubicBezTo>
                    <a:pt x="41216" y="5442"/>
                    <a:pt x="37279" y="6982"/>
                    <a:pt x="34302" y="9833"/>
                  </a:cubicBezTo>
                  <a:cubicBezTo>
                    <a:pt x="33945" y="4915"/>
                    <a:pt x="29623" y="689"/>
                    <a:pt x="24646" y="81"/>
                  </a:cubicBezTo>
                  <a:cubicBezTo>
                    <a:pt x="24205" y="27"/>
                    <a:pt x="23768" y="0"/>
                    <a:pt x="23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4711782" y="1567393"/>
              <a:ext cx="48440" cy="346248"/>
            </a:xfrm>
            <a:custGeom>
              <a:avLst/>
              <a:gdLst/>
              <a:ahLst/>
              <a:cxnLst/>
              <a:rect l="l" t="t" r="r" b="b"/>
              <a:pathLst>
                <a:path w="2393" h="17105" extrusionOk="0">
                  <a:moveTo>
                    <a:pt x="1628" y="1"/>
                  </a:moveTo>
                  <a:cubicBezTo>
                    <a:pt x="1222" y="1"/>
                    <a:pt x="787" y="257"/>
                    <a:pt x="727" y="751"/>
                  </a:cubicBezTo>
                  <a:cubicBezTo>
                    <a:pt x="381" y="3478"/>
                    <a:pt x="238" y="6240"/>
                    <a:pt x="179" y="8990"/>
                  </a:cubicBezTo>
                  <a:cubicBezTo>
                    <a:pt x="119" y="11490"/>
                    <a:pt x="0" y="14169"/>
                    <a:pt x="536" y="16634"/>
                  </a:cubicBezTo>
                  <a:cubicBezTo>
                    <a:pt x="608" y="16962"/>
                    <a:pt x="856" y="17105"/>
                    <a:pt x="1122" y="17105"/>
                  </a:cubicBezTo>
                  <a:cubicBezTo>
                    <a:pt x="1472" y="17105"/>
                    <a:pt x="1853" y="16855"/>
                    <a:pt x="1893" y="16455"/>
                  </a:cubicBezTo>
                  <a:cubicBezTo>
                    <a:pt x="2143" y="13872"/>
                    <a:pt x="1858" y="11193"/>
                    <a:pt x="1905" y="8597"/>
                  </a:cubicBezTo>
                  <a:cubicBezTo>
                    <a:pt x="1953" y="5966"/>
                    <a:pt x="2167" y="3358"/>
                    <a:pt x="2358" y="751"/>
                  </a:cubicBezTo>
                  <a:cubicBezTo>
                    <a:pt x="2393" y="245"/>
                    <a:pt x="2024" y="1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25"/>
            <p:cNvSpPr txBox="1"/>
            <p:nvPr/>
          </p:nvSpPr>
          <p:spPr>
            <a:xfrm>
              <a:off x="3987692" y="927156"/>
              <a:ext cx="1213193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sym typeface="Fira Sans Extra Condensed Medium"/>
                </a:rPr>
                <a:t>اسم القطاع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38" name="Google Shape;838;p25"/>
          <p:cNvGrpSpPr/>
          <p:nvPr/>
        </p:nvGrpSpPr>
        <p:grpSpPr>
          <a:xfrm>
            <a:off x="7083154" y="1275430"/>
            <a:ext cx="2275733" cy="1531143"/>
            <a:chOff x="5154666" y="1057507"/>
            <a:chExt cx="1706800" cy="1148357"/>
          </a:xfrm>
        </p:grpSpPr>
        <p:sp>
          <p:nvSpPr>
            <p:cNvPr id="839" name="Google Shape;839;p25"/>
            <p:cNvSpPr/>
            <p:nvPr/>
          </p:nvSpPr>
          <p:spPr>
            <a:xfrm>
              <a:off x="5599751" y="1057507"/>
              <a:ext cx="1261715" cy="1148357"/>
            </a:xfrm>
            <a:custGeom>
              <a:avLst/>
              <a:gdLst/>
              <a:ahLst/>
              <a:cxnLst/>
              <a:rect l="l" t="t" r="r" b="b"/>
              <a:pathLst>
                <a:path w="62330" h="56730" extrusionOk="0">
                  <a:moveTo>
                    <a:pt x="32382" y="1"/>
                  </a:moveTo>
                  <a:cubicBezTo>
                    <a:pt x="28807" y="1"/>
                    <a:pt x="25144" y="1404"/>
                    <a:pt x="22396" y="3604"/>
                  </a:cubicBezTo>
                  <a:cubicBezTo>
                    <a:pt x="21210" y="2293"/>
                    <a:pt x="19629" y="1760"/>
                    <a:pt x="17962" y="1760"/>
                  </a:cubicBezTo>
                  <a:cubicBezTo>
                    <a:pt x="15176" y="1760"/>
                    <a:pt x="12152" y="3248"/>
                    <a:pt x="10335" y="5080"/>
                  </a:cubicBezTo>
                  <a:cubicBezTo>
                    <a:pt x="7061" y="8366"/>
                    <a:pt x="6144" y="13522"/>
                    <a:pt x="8668" y="17379"/>
                  </a:cubicBezTo>
                  <a:cubicBezTo>
                    <a:pt x="4346" y="18380"/>
                    <a:pt x="203" y="21832"/>
                    <a:pt x="95" y="26523"/>
                  </a:cubicBezTo>
                  <a:cubicBezTo>
                    <a:pt x="0" y="30369"/>
                    <a:pt x="2846" y="34286"/>
                    <a:pt x="6680" y="34858"/>
                  </a:cubicBezTo>
                  <a:cubicBezTo>
                    <a:pt x="6037" y="37156"/>
                    <a:pt x="7811" y="39668"/>
                    <a:pt x="9692" y="40978"/>
                  </a:cubicBezTo>
                  <a:cubicBezTo>
                    <a:pt x="11355" y="42141"/>
                    <a:pt x="13316" y="42714"/>
                    <a:pt x="15290" y="42714"/>
                  </a:cubicBezTo>
                  <a:cubicBezTo>
                    <a:pt x="15902" y="42714"/>
                    <a:pt x="16515" y="42659"/>
                    <a:pt x="17121" y="42549"/>
                  </a:cubicBezTo>
                  <a:lnTo>
                    <a:pt x="17121" y="42549"/>
                  </a:lnTo>
                  <a:cubicBezTo>
                    <a:pt x="16193" y="45145"/>
                    <a:pt x="15752" y="47883"/>
                    <a:pt x="15847" y="50657"/>
                  </a:cubicBezTo>
                  <a:cubicBezTo>
                    <a:pt x="15871" y="51205"/>
                    <a:pt x="16312" y="51515"/>
                    <a:pt x="16740" y="51538"/>
                  </a:cubicBezTo>
                  <a:cubicBezTo>
                    <a:pt x="16855" y="51617"/>
                    <a:pt x="16987" y="51663"/>
                    <a:pt x="17122" y="51663"/>
                  </a:cubicBezTo>
                  <a:cubicBezTo>
                    <a:pt x="17294" y="51663"/>
                    <a:pt x="17473" y="51588"/>
                    <a:pt x="17633" y="51407"/>
                  </a:cubicBezTo>
                  <a:cubicBezTo>
                    <a:pt x="19503" y="49324"/>
                    <a:pt x="21681" y="47669"/>
                    <a:pt x="24170" y="46431"/>
                  </a:cubicBezTo>
                  <a:cubicBezTo>
                    <a:pt x="27051" y="50955"/>
                    <a:pt x="30528" y="55765"/>
                    <a:pt x="36195" y="56634"/>
                  </a:cubicBezTo>
                  <a:cubicBezTo>
                    <a:pt x="36618" y="56698"/>
                    <a:pt x="37045" y="56730"/>
                    <a:pt x="37471" y="56730"/>
                  </a:cubicBezTo>
                  <a:cubicBezTo>
                    <a:pt x="41078" y="56730"/>
                    <a:pt x="44649" y="54487"/>
                    <a:pt x="45458" y="50931"/>
                  </a:cubicBezTo>
                  <a:cubicBezTo>
                    <a:pt x="46232" y="51246"/>
                    <a:pt x="47051" y="51395"/>
                    <a:pt x="47873" y="51395"/>
                  </a:cubicBezTo>
                  <a:cubicBezTo>
                    <a:pt x="50125" y="51395"/>
                    <a:pt x="52397" y="50280"/>
                    <a:pt x="53793" y="48431"/>
                  </a:cubicBezTo>
                  <a:cubicBezTo>
                    <a:pt x="55924" y="45621"/>
                    <a:pt x="55638" y="41871"/>
                    <a:pt x="54209" y="38823"/>
                  </a:cubicBezTo>
                  <a:cubicBezTo>
                    <a:pt x="56876" y="38799"/>
                    <a:pt x="59365" y="37168"/>
                    <a:pt x="60603" y="34715"/>
                  </a:cubicBezTo>
                  <a:cubicBezTo>
                    <a:pt x="62329" y="31345"/>
                    <a:pt x="61722" y="27154"/>
                    <a:pt x="60079" y="23868"/>
                  </a:cubicBezTo>
                  <a:cubicBezTo>
                    <a:pt x="57357" y="18454"/>
                    <a:pt x="51866" y="15352"/>
                    <a:pt x="46144" y="15352"/>
                  </a:cubicBezTo>
                  <a:cubicBezTo>
                    <a:pt x="45009" y="15352"/>
                    <a:pt x="43865" y="15474"/>
                    <a:pt x="42732" y="15724"/>
                  </a:cubicBezTo>
                  <a:cubicBezTo>
                    <a:pt x="44982" y="11331"/>
                    <a:pt x="43482" y="5473"/>
                    <a:pt x="39553" y="2378"/>
                  </a:cubicBezTo>
                  <a:cubicBezTo>
                    <a:pt x="37452" y="719"/>
                    <a:pt x="34940" y="1"/>
                    <a:pt x="3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5154666" y="1928092"/>
              <a:ext cx="282160" cy="231655"/>
            </a:xfrm>
            <a:custGeom>
              <a:avLst/>
              <a:gdLst/>
              <a:ahLst/>
              <a:cxnLst/>
              <a:rect l="l" t="t" r="r" b="b"/>
              <a:pathLst>
                <a:path w="13939" h="11444" extrusionOk="0">
                  <a:moveTo>
                    <a:pt x="12911" y="0"/>
                  </a:moveTo>
                  <a:cubicBezTo>
                    <a:pt x="12785" y="0"/>
                    <a:pt x="12661" y="21"/>
                    <a:pt x="12554" y="65"/>
                  </a:cubicBezTo>
                  <a:cubicBezTo>
                    <a:pt x="10209" y="1029"/>
                    <a:pt x="8280" y="3577"/>
                    <a:pt x="6411" y="5197"/>
                  </a:cubicBezTo>
                  <a:cubicBezTo>
                    <a:pt x="4410" y="6923"/>
                    <a:pt x="2172" y="8471"/>
                    <a:pt x="446" y="10447"/>
                  </a:cubicBezTo>
                  <a:cubicBezTo>
                    <a:pt x="1" y="10941"/>
                    <a:pt x="639" y="11444"/>
                    <a:pt x="1195" y="11444"/>
                  </a:cubicBezTo>
                  <a:cubicBezTo>
                    <a:pt x="1309" y="11444"/>
                    <a:pt x="1420" y="11423"/>
                    <a:pt x="1517" y="11376"/>
                  </a:cubicBezTo>
                  <a:cubicBezTo>
                    <a:pt x="4077" y="10138"/>
                    <a:pt x="6220" y="8137"/>
                    <a:pt x="8327" y="6340"/>
                  </a:cubicBezTo>
                  <a:cubicBezTo>
                    <a:pt x="10161" y="4780"/>
                    <a:pt x="12816" y="3042"/>
                    <a:pt x="13721" y="839"/>
                  </a:cubicBezTo>
                  <a:cubicBezTo>
                    <a:pt x="13939" y="318"/>
                    <a:pt x="13403" y="0"/>
                    <a:pt x="1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25"/>
            <p:cNvSpPr txBox="1"/>
            <p:nvPr/>
          </p:nvSpPr>
          <p:spPr>
            <a:xfrm>
              <a:off x="5768200" y="14662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sym typeface="Fira Sans Extra Condensed Medium"/>
                </a:rPr>
                <a:t>هدف المجموعة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2" name="Google Shape;842;p25"/>
          <p:cNvGrpSpPr/>
          <p:nvPr/>
        </p:nvGrpSpPr>
        <p:grpSpPr>
          <a:xfrm>
            <a:off x="5434328" y="4039337"/>
            <a:ext cx="1453816" cy="2103137"/>
            <a:chOff x="4075746" y="3029502"/>
            <a:chExt cx="1090362" cy="1577353"/>
          </a:xfrm>
        </p:grpSpPr>
        <p:sp>
          <p:nvSpPr>
            <p:cNvPr id="843" name="Google Shape;843;p25"/>
            <p:cNvSpPr/>
            <p:nvPr/>
          </p:nvSpPr>
          <p:spPr>
            <a:xfrm>
              <a:off x="4075746" y="3747763"/>
              <a:ext cx="1090362" cy="859092"/>
            </a:xfrm>
            <a:custGeom>
              <a:avLst/>
              <a:gdLst/>
              <a:ahLst/>
              <a:cxnLst/>
              <a:rect l="l" t="t" r="r" b="b"/>
              <a:pathLst>
                <a:path w="53865" h="42440" extrusionOk="0">
                  <a:moveTo>
                    <a:pt x="10541" y="1"/>
                  </a:moveTo>
                  <a:cubicBezTo>
                    <a:pt x="8470" y="1"/>
                    <a:pt x="7310" y="625"/>
                    <a:pt x="7704" y="777"/>
                  </a:cubicBezTo>
                  <a:cubicBezTo>
                    <a:pt x="8418" y="1063"/>
                    <a:pt x="9109" y="1373"/>
                    <a:pt x="9788" y="1706"/>
                  </a:cubicBezTo>
                  <a:cubicBezTo>
                    <a:pt x="10871" y="2659"/>
                    <a:pt x="12002" y="3718"/>
                    <a:pt x="12538" y="4957"/>
                  </a:cubicBezTo>
                  <a:cubicBezTo>
                    <a:pt x="11967" y="5373"/>
                    <a:pt x="1" y="13327"/>
                    <a:pt x="1894" y="25138"/>
                  </a:cubicBezTo>
                  <a:cubicBezTo>
                    <a:pt x="2680" y="29983"/>
                    <a:pt x="5704" y="37210"/>
                    <a:pt x="10050" y="39866"/>
                  </a:cubicBezTo>
                  <a:cubicBezTo>
                    <a:pt x="13352" y="41873"/>
                    <a:pt x="17333" y="42440"/>
                    <a:pt x="21216" y="42440"/>
                  </a:cubicBezTo>
                  <a:cubicBezTo>
                    <a:pt x="22400" y="42440"/>
                    <a:pt x="23575" y="42387"/>
                    <a:pt x="24718" y="42306"/>
                  </a:cubicBezTo>
                  <a:cubicBezTo>
                    <a:pt x="34767" y="41592"/>
                    <a:pt x="44935" y="37056"/>
                    <a:pt x="50162" y="28090"/>
                  </a:cubicBezTo>
                  <a:cubicBezTo>
                    <a:pt x="52567" y="23959"/>
                    <a:pt x="53865" y="19161"/>
                    <a:pt x="53472" y="14374"/>
                  </a:cubicBezTo>
                  <a:cubicBezTo>
                    <a:pt x="53079" y="9612"/>
                    <a:pt x="50959" y="4564"/>
                    <a:pt x="46483" y="2349"/>
                  </a:cubicBezTo>
                  <a:cubicBezTo>
                    <a:pt x="43804" y="1016"/>
                    <a:pt x="40708" y="825"/>
                    <a:pt x="37779" y="599"/>
                  </a:cubicBezTo>
                  <a:cubicBezTo>
                    <a:pt x="35072" y="391"/>
                    <a:pt x="32357" y="199"/>
                    <a:pt x="29641" y="199"/>
                  </a:cubicBezTo>
                  <a:cubicBezTo>
                    <a:pt x="28929" y="199"/>
                    <a:pt x="28216" y="212"/>
                    <a:pt x="27504" y="242"/>
                  </a:cubicBezTo>
                  <a:cubicBezTo>
                    <a:pt x="24147" y="385"/>
                    <a:pt x="20741" y="956"/>
                    <a:pt x="17622" y="2159"/>
                  </a:cubicBezTo>
                  <a:cubicBezTo>
                    <a:pt x="14852" y="477"/>
                    <a:pt x="12349" y="1"/>
                    <a:pt x="105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4525714" y="3029502"/>
              <a:ext cx="43886" cy="578672"/>
            </a:xfrm>
            <a:custGeom>
              <a:avLst/>
              <a:gdLst/>
              <a:ahLst/>
              <a:cxnLst/>
              <a:rect l="l" t="t" r="r" b="b"/>
              <a:pathLst>
                <a:path w="2168" h="28587" extrusionOk="0">
                  <a:moveTo>
                    <a:pt x="1089" y="0"/>
                  </a:moveTo>
                  <a:cubicBezTo>
                    <a:pt x="986" y="0"/>
                    <a:pt x="882" y="30"/>
                    <a:pt x="834" y="89"/>
                  </a:cubicBezTo>
                  <a:cubicBezTo>
                    <a:pt x="179" y="970"/>
                    <a:pt x="251" y="1911"/>
                    <a:pt x="227" y="2887"/>
                  </a:cubicBezTo>
                  <a:cubicBezTo>
                    <a:pt x="203" y="4149"/>
                    <a:pt x="191" y="5411"/>
                    <a:pt x="191" y="6673"/>
                  </a:cubicBezTo>
                  <a:lnTo>
                    <a:pt x="179" y="13984"/>
                  </a:lnTo>
                  <a:cubicBezTo>
                    <a:pt x="179" y="16413"/>
                    <a:pt x="179" y="18854"/>
                    <a:pt x="179" y="21282"/>
                  </a:cubicBezTo>
                  <a:cubicBezTo>
                    <a:pt x="179" y="23676"/>
                    <a:pt x="1" y="26033"/>
                    <a:pt x="667" y="28390"/>
                  </a:cubicBezTo>
                  <a:cubicBezTo>
                    <a:pt x="709" y="28521"/>
                    <a:pt x="900" y="28587"/>
                    <a:pt x="1089" y="28587"/>
                  </a:cubicBezTo>
                  <a:cubicBezTo>
                    <a:pt x="1278" y="28587"/>
                    <a:pt x="1465" y="28521"/>
                    <a:pt x="1501" y="28390"/>
                  </a:cubicBezTo>
                  <a:cubicBezTo>
                    <a:pt x="2168" y="26033"/>
                    <a:pt x="2001" y="23676"/>
                    <a:pt x="2001" y="21282"/>
                  </a:cubicBezTo>
                  <a:cubicBezTo>
                    <a:pt x="2001" y="18854"/>
                    <a:pt x="2001" y="16413"/>
                    <a:pt x="1989" y="13984"/>
                  </a:cubicBezTo>
                  <a:lnTo>
                    <a:pt x="1989" y="6673"/>
                  </a:lnTo>
                  <a:cubicBezTo>
                    <a:pt x="1977" y="5411"/>
                    <a:pt x="1977" y="4149"/>
                    <a:pt x="1953" y="2887"/>
                  </a:cubicBezTo>
                  <a:cubicBezTo>
                    <a:pt x="1930" y="1911"/>
                    <a:pt x="1989" y="970"/>
                    <a:pt x="1334" y="89"/>
                  </a:cubicBezTo>
                  <a:cubicBezTo>
                    <a:pt x="1293" y="30"/>
                    <a:pt x="1191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25"/>
            <p:cNvSpPr txBox="1"/>
            <p:nvPr/>
          </p:nvSpPr>
          <p:spPr>
            <a:xfrm>
              <a:off x="4136125" y="40355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0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sym typeface="Fira Sans Extra Condensed Medium"/>
                </a:rPr>
                <a:t>أنشطة المجموعة</a:t>
              </a: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46" name="Google Shape;846;p25"/>
          <p:cNvGrpSpPr/>
          <p:nvPr/>
        </p:nvGrpSpPr>
        <p:grpSpPr>
          <a:xfrm>
            <a:off x="2700116" y="3635865"/>
            <a:ext cx="2572276" cy="1963755"/>
            <a:chOff x="2416077" y="2726898"/>
            <a:chExt cx="1538216" cy="1066495"/>
          </a:xfrm>
        </p:grpSpPr>
        <p:sp>
          <p:nvSpPr>
            <p:cNvPr id="847" name="Google Shape;847;p25"/>
            <p:cNvSpPr/>
            <p:nvPr/>
          </p:nvSpPr>
          <p:spPr>
            <a:xfrm>
              <a:off x="2416077" y="2934261"/>
              <a:ext cx="1090585" cy="859132"/>
            </a:xfrm>
            <a:custGeom>
              <a:avLst/>
              <a:gdLst/>
              <a:ahLst/>
              <a:cxnLst/>
              <a:rect l="l" t="t" r="r" b="b"/>
              <a:pathLst>
                <a:path w="53876" h="42442" extrusionOk="0">
                  <a:moveTo>
                    <a:pt x="32682" y="1"/>
                  </a:moveTo>
                  <a:cubicBezTo>
                    <a:pt x="31491" y="1"/>
                    <a:pt x="30309" y="55"/>
                    <a:pt x="29158" y="139"/>
                  </a:cubicBezTo>
                  <a:cubicBezTo>
                    <a:pt x="19110" y="853"/>
                    <a:pt x="8930" y="5378"/>
                    <a:pt x="3703" y="14355"/>
                  </a:cubicBezTo>
                  <a:cubicBezTo>
                    <a:pt x="1310" y="18486"/>
                    <a:pt x="0" y="23273"/>
                    <a:pt x="393" y="28059"/>
                  </a:cubicBezTo>
                  <a:cubicBezTo>
                    <a:pt x="786" y="32822"/>
                    <a:pt x="2917" y="37870"/>
                    <a:pt x="7394" y="40096"/>
                  </a:cubicBezTo>
                  <a:cubicBezTo>
                    <a:pt x="10073" y="41430"/>
                    <a:pt x="13168" y="41620"/>
                    <a:pt x="16097" y="41846"/>
                  </a:cubicBezTo>
                  <a:cubicBezTo>
                    <a:pt x="18805" y="42054"/>
                    <a:pt x="21519" y="42247"/>
                    <a:pt x="24230" y="42247"/>
                  </a:cubicBezTo>
                  <a:cubicBezTo>
                    <a:pt x="24940" y="42247"/>
                    <a:pt x="25651" y="42233"/>
                    <a:pt x="26360" y="42204"/>
                  </a:cubicBezTo>
                  <a:cubicBezTo>
                    <a:pt x="29730" y="42061"/>
                    <a:pt x="33123" y="41489"/>
                    <a:pt x="36255" y="40275"/>
                  </a:cubicBezTo>
                  <a:cubicBezTo>
                    <a:pt x="39025" y="41963"/>
                    <a:pt x="41527" y="42442"/>
                    <a:pt x="43333" y="42442"/>
                  </a:cubicBezTo>
                  <a:cubicBezTo>
                    <a:pt x="45399" y="42442"/>
                    <a:pt x="46554" y="41815"/>
                    <a:pt x="46161" y="41656"/>
                  </a:cubicBezTo>
                  <a:cubicBezTo>
                    <a:pt x="45458" y="41382"/>
                    <a:pt x="44768" y="41073"/>
                    <a:pt x="44077" y="40739"/>
                  </a:cubicBezTo>
                  <a:cubicBezTo>
                    <a:pt x="43005" y="39787"/>
                    <a:pt x="41874" y="38727"/>
                    <a:pt x="41339" y="37489"/>
                  </a:cubicBezTo>
                  <a:cubicBezTo>
                    <a:pt x="41898" y="37072"/>
                    <a:pt x="53876" y="29119"/>
                    <a:pt x="51971" y="17308"/>
                  </a:cubicBezTo>
                  <a:cubicBezTo>
                    <a:pt x="51197" y="12462"/>
                    <a:pt x="48173" y="5235"/>
                    <a:pt x="43815" y="2580"/>
                  </a:cubicBezTo>
                  <a:cubicBezTo>
                    <a:pt x="40527" y="576"/>
                    <a:pt x="36557" y="1"/>
                    <a:pt x="32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689744" y="2726898"/>
              <a:ext cx="264549" cy="238052"/>
            </a:xfrm>
            <a:custGeom>
              <a:avLst/>
              <a:gdLst/>
              <a:ahLst/>
              <a:cxnLst/>
              <a:rect l="l" t="t" r="r" b="b"/>
              <a:pathLst>
                <a:path w="13069" h="11760" extrusionOk="0">
                  <a:moveTo>
                    <a:pt x="12748" y="1"/>
                  </a:moveTo>
                  <a:cubicBezTo>
                    <a:pt x="12700" y="1"/>
                    <a:pt x="12676" y="48"/>
                    <a:pt x="12688" y="84"/>
                  </a:cubicBezTo>
                  <a:cubicBezTo>
                    <a:pt x="11724" y="120"/>
                    <a:pt x="11402" y="572"/>
                    <a:pt x="10604" y="1275"/>
                  </a:cubicBezTo>
                  <a:cubicBezTo>
                    <a:pt x="9438" y="2311"/>
                    <a:pt x="8271" y="3358"/>
                    <a:pt x="7104" y="4394"/>
                  </a:cubicBezTo>
                  <a:cubicBezTo>
                    <a:pt x="4842" y="6394"/>
                    <a:pt x="2544" y="8383"/>
                    <a:pt x="484" y="10585"/>
                  </a:cubicBezTo>
                  <a:cubicBezTo>
                    <a:pt x="1" y="11096"/>
                    <a:pt x="495" y="11760"/>
                    <a:pt x="1026" y="11760"/>
                  </a:cubicBezTo>
                  <a:cubicBezTo>
                    <a:pt x="1188" y="11760"/>
                    <a:pt x="1354" y="11698"/>
                    <a:pt x="1496" y="11550"/>
                  </a:cubicBezTo>
                  <a:cubicBezTo>
                    <a:pt x="3568" y="9347"/>
                    <a:pt x="5890" y="7395"/>
                    <a:pt x="8116" y="5347"/>
                  </a:cubicBezTo>
                  <a:cubicBezTo>
                    <a:pt x="9259" y="4287"/>
                    <a:pt x="10426" y="3239"/>
                    <a:pt x="11569" y="2180"/>
                  </a:cubicBezTo>
                  <a:cubicBezTo>
                    <a:pt x="12343" y="1453"/>
                    <a:pt x="12878" y="1203"/>
                    <a:pt x="12914" y="156"/>
                  </a:cubicBezTo>
                  <a:cubicBezTo>
                    <a:pt x="12914" y="132"/>
                    <a:pt x="12902" y="120"/>
                    <a:pt x="12890" y="108"/>
                  </a:cubicBezTo>
                  <a:cubicBezTo>
                    <a:pt x="12938" y="96"/>
                    <a:pt x="12974" y="96"/>
                    <a:pt x="13009" y="96"/>
                  </a:cubicBezTo>
                  <a:cubicBezTo>
                    <a:pt x="13069" y="84"/>
                    <a:pt x="13069" y="25"/>
                    <a:pt x="13009" y="25"/>
                  </a:cubicBezTo>
                  <a:cubicBezTo>
                    <a:pt x="12926" y="13"/>
                    <a:pt x="12831" y="13"/>
                    <a:pt x="1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25"/>
            <p:cNvSpPr txBox="1"/>
            <p:nvPr/>
          </p:nvSpPr>
          <p:spPr>
            <a:xfrm>
              <a:off x="2476563" y="323323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ar-JO" sz="2000" dirty="0">
                  <a:solidFill>
                    <a:srgbClr val="FFFFFF"/>
                  </a:solidFill>
                  <a:latin typeface="Fira Sans Extra Condensed Medium"/>
                </a:rPr>
                <a:t>النتائج الأساسية ذات القيمة</a:t>
              </a:r>
              <a:endParaRPr sz="2000" dirty="0">
                <a:solidFill>
                  <a:srgbClr val="FFFFFF"/>
                </a:solidFill>
                <a:latin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0" name="Google Shape;850;p25"/>
          <p:cNvGrpSpPr/>
          <p:nvPr/>
        </p:nvGrpSpPr>
        <p:grpSpPr>
          <a:xfrm>
            <a:off x="3043384" y="2237879"/>
            <a:ext cx="2148037" cy="1448364"/>
            <a:chOff x="2282538" y="1678409"/>
            <a:chExt cx="1611028" cy="1086273"/>
          </a:xfrm>
        </p:grpSpPr>
        <p:grpSp>
          <p:nvGrpSpPr>
            <p:cNvPr id="851" name="Google Shape;851;p25"/>
            <p:cNvGrpSpPr/>
            <p:nvPr/>
          </p:nvGrpSpPr>
          <p:grpSpPr>
            <a:xfrm>
              <a:off x="2282538" y="1678409"/>
              <a:ext cx="1249914" cy="1086273"/>
              <a:chOff x="2434938" y="1742409"/>
              <a:chExt cx="1249914" cy="1086273"/>
            </a:xfrm>
          </p:grpSpPr>
          <p:sp>
            <p:nvSpPr>
              <p:cNvPr id="852" name="Google Shape;852;p25"/>
              <p:cNvSpPr/>
              <p:nvPr/>
            </p:nvSpPr>
            <p:spPr>
              <a:xfrm>
                <a:off x="2504126" y="2242700"/>
                <a:ext cx="69897" cy="156272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7720" extrusionOk="0">
                    <a:moveTo>
                      <a:pt x="3070" y="0"/>
                    </a:moveTo>
                    <a:cubicBezTo>
                      <a:pt x="3063" y="0"/>
                      <a:pt x="3055" y="1"/>
                      <a:pt x="3048" y="1"/>
                    </a:cubicBezTo>
                    <a:cubicBezTo>
                      <a:pt x="1524" y="61"/>
                      <a:pt x="524" y="1739"/>
                      <a:pt x="286" y="3109"/>
                    </a:cubicBezTo>
                    <a:cubicBezTo>
                      <a:pt x="0" y="4668"/>
                      <a:pt x="798" y="6478"/>
                      <a:pt x="1834" y="7621"/>
                    </a:cubicBezTo>
                    <a:cubicBezTo>
                      <a:pt x="1898" y="7691"/>
                      <a:pt x="1971" y="7720"/>
                      <a:pt x="2043" y="7720"/>
                    </a:cubicBezTo>
                    <a:cubicBezTo>
                      <a:pt x="2279" y="7720"/>
                      <a:pt x="2496" y="7406"/>
                      <a:pt x="2286" y="7169"/>
                    </a:cubicBezTo>
                    <a:cubicBezTo>
                      <a:pt x="1536" y="6347"/>
                      <a:pt x="834" y="4942"/>
                      <a:pt x="845" y="3835"/>
                    </a:cubicBezTo>
                    <a:cubicBezTo>
                      <a:pt x="857" y="2668"/>
                      <a:pt x="1643" y="692"/>
                      <a:pt x="3048" y="632"/>
                    </a:cubicBezTo>
                    <a:cubicBezTo>
                      <a:pt x="3446" y="620"/>
                      <a:pt x="3453" y="0"/>
                      <a:pt x="3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3" name="Google Shape;853;p25"/>
              <p:cNvSpPr/>
              <p:nvPr/>
            </p:nvSpPr>
            <p:spPr>
              <a:xfrm>
                <a:off x="3520436" y="2085234"/>
                <a:ext cx="88986" cy="259003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2795" extrusionOk="0">
                    <a:moveTo>
                      <a:pt x="1244" y="1"/>
                    </a:moveTo>
                    <a:cubicBezTo>
                      <a:pt x="1152" y="1"/>
                      <a:pt x="1093" y="136"/>
                      <a:pt x="1192" y="196"/>
                    </a:cubicBezTo>
                    <a:cubicBezTo>
                      <a:pt x="3240" y="1470"/>
                      <a:pt x="4228" y="3982"/>
                      <a:pt x="3967" y="6328"/>
                    </a:cubicBezTo>
                    <a:cubicBezTo>
                      <a:pt x="3681" y="8876"/>
                      <a:pt x="2062" y="11078"/>
                      <a:pt x="85" y="12626"/>
                    </a:cubicBezTo>
                    <a:cubicBezTo>
                      <a:pt x="1" y="12692"/>
                      <a:pt x="79" y="12794"/>
                      <a:pt x="168" y="12794"/>
                    </a:cubicBezTo>
                    <a:cubicBezTo>
                      <a:pt x="192" y="12794"/>
                      <a:pt x="217" y="12787"/>
                      <a:pt x="240" y="12769"/>
                    </a:cubicBezTo>
                    <a:cubicBezTo>
                      <a:pt x="2300" y="11162"/>
                      <a:pt x="3955" y="8840"/>
                      <a:pt x="4193" y="6173"/>
                    </a:cubicBezTo>
                    <a:cubicBezTo>
                      <a:pt x="4395" y="3792"/>
                      <a:pt x="3371" y="1291"/>
                      <a:pt x="1300" y="17"/>
                    </a:cubicBezTo>
                    <a:cubicBezTo>
                      <a:pt x="1280" y="6"/>
                      <a:pt x="1261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3541569" y="2228186"/>
                <a:ext cx="39534" cy="6627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274" extrusionOk="0">
                    <a:moveTo>
                      <a:pt x="1848" y="1"/>
                    </a:moveTo>
                    <a:cubicBezTo>
                      <a:pt x="1794" y="1"/>
                      <a:pt x="1738" y="34"/>
                      <a:pt x="1732" y="99"/>
                    </a:cubicBezTo>
                    <a:cubicBezTo>
                      <a:pt x="1589" y="1290"/>
                      <a:pt x="815" y="2218"/>
                      <a:pt x="65" y="3087"/>
                    </a:cubicBezTo>
                    <a:cubicBezTo>
                      <a:pt x="1" y="3170"/>
                      <a:pt x="71" y="3274"/>
                      <a:pt x="150" y="3274"/>
                    </a:cubicBezTo>
                    <a:cubicBezTo>
                      <a:pt x="173" y="3274"/>
                      <a:pt x="198" y="3264"/>
                      <a:pt x="220" y="3242"/>
                    </a:cubicBezTo>
                    <a:cubicBezTo>
                      <a:pt x="1018" y="2314"/>
                      <a:pt x="1803" y="1349"/>
                      <a:pt x="1946" y="99"/>
                    </a:cubicBezTo>
                    <a:cubicBezTo>
                      <a:pt x="1952" y="34"/>
                      <a:pt x="1902" y="1"/>
                      <a:pt x="18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>
                <a:off x="3210606" y="1798703"/>
                <a:ext cx="117062" cy="260703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12879" extrusionOk="0">
                    <a:moveTo>
                      <a:pt x="150" y="0"/>
                    </a:moveTo>
                    <a:cubicBezTo>
                      <a:pt x="64" y="0"/>
                      <a:pt x="1" y="146"/>
                      <a:pt x="92" y="206"/>
                    </a:cubicBezTo>
                    <a:cubicBezTo>
                      <a:pt x="1961" y="1409"/>
                      <a:pt x="3449" y="3123"/>
                      <a:pt x="4330" y="5159"/>
                    </a:cubicBezTo>
                    <a:cubicBezTo>
                      <a:pt x="4830" y="6290"/>
                      <a:pt x="5092" y="7493"/>
                      <a:pt x="5295" y="8707"/>
                    </a:cubicBezTo>
                    <a:cubicBezTo>
                      <a:pt x="5521" y="10041"/>
                      <a:pt x="5664" y="11446"/>
                      <a:pt x="5092" y="12720"/>
                    </a:cubicBezTo>
                    <a:cubicBezTo>
                      <a:pt x="5051" y="12802"/>
                      <a:pt x="5129" y="12879"/>
                      <a:pt x="5198" y="12879"/>
                    </a:cubicBezTo>
                    <a:cubicBezTo>
                      <a:pt x="5228" y="12879"/>
                      <a:pt x="5256" y="12864"/>
                      <a:pt x="5271" y="12827"/>
                    </a:cubicBezTo>
                    <a:cubicBezTo>
                      <a:pt x="5783" y="11708"/>
                      <a:pt x="5759" y="10505"/>
                      <a:pt x="5604" y="9303"/>
                    </a:cubicBezTo>
                    <a:cubicBezTo>
                      <a:pt x="5414" y="7922"/>
                      <a:pt x="5128" y="6528"/>
                      <a:pt x="4592" y="5231"/>
                    </a:cubicBezTo>
                    <a:cubicBezTo>
                      <a:pt x="3699" y="3088"/>
                      <a:pt x="2151" y="1278"/>
                      <a:pt x="199" y="16"/>
                    </a:cubicBezTo>
                    <a:cubicBezTo>
                      <a:pt x="182" y="5"/>
                      <a:pt x="166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>
                <a:off x="3297061" y="1864147"/>
                <a:ext cx="33501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689" extrusionOk="0">
                    <a:moveTo>
                      <a:pt x="149" y="1"/>
                    </a:moveTo>
                    <a:cubicBezTo>
                      <a:pt x="72" y="1"/>
                      <a:pt x="0" y="76"/>
                      <a:pt x="59" y="152"/>
                    </a:cubicBezTo>
                    <a:cubicBezTo>
                      <a:pt x="809" y="1164"/>
                      <a:pt x="1274" y="2331"/>
                      <a:pt x="1428" y="3581"/>
                    </a:cubicBezTo>
                    <a:cubicBezTo>
                      <a:pt x="1440" y="3653"/>
                      <a:pt x="1500" y="3688"/>
                      <a:pt x="1553" y="3688"/>
                    </a:cubicBezTo>
                    <a:cubicBezTo>
                      <a:pt x="1607" y="3688"/>
                      <a:pt x="1655" y="3653"/>
                      <a:pt x="1643" y="3581"/>
                    </a:cubicBezTo>
                    <a:cubicBezTo>
                      <a:pt x="1488" y="2295"/>
                      <a:pt x="1012" y="1093"/>
                      <a:pt x="238" y="45"/>
                    </a:cubicBezTo>
                    <a:cubicBezTo>
                      <a:pt x="213" y="14"/>
                      <a:pt x="181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>
                <a:off x="2813572" y="1862021"/>
                <a:ext cx="48663" cy="14821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7322" extrusionOk="0">
                    <a:moveTo>
                      <a:pt x="2266" y="0"/>
                    </a:moveTo>
                    <a:cubicBezTo>
                      <a:pt x="2254" y="0"/>
                      <a:pt x="2241" y="2"/>
                      <a:pt x="2227" y="7"/>
                    </a:cubicBezTo>
                    <a:cubicBezTo>
                      <a:pt x="1060" y="436"/>
                      <a:pt x="477" y="2103"/>
                      <a:pt x="263" y="3222"/>
                    </a:cubicBezTo>
                    <a:cubicBezTo>
                      <a:pt x="1" y="4591"/>
                      <a:pt x="191" y="6008"/>
                      <a:pt x="798" y="7270"/>
                    </a:cubicBezTo>
                    <a:cubicBezTo>
                      <a:pt x="817" y="7307"/>
                      <a:pt x="846" y="7322"/>
                      <a:pt x="877" y="7322"/>
                    </a:cubicBezTo>
                    <a:cubicBezTo>
                      <a:pt x="945" y="7322"/>
                      <a:pt x="1018" y="7245"/>
                      <a:pt x="977" y="7163"/>
                    </a:cubicBezTo>
                    <a:cubicBezTo>
                      <a:pt x="429" y="6008"/>
                      <a:pt x="239" y="4710"/>
                      <a:pt x="441" y="3436"/>
                    </a:cubicBezTo>
                    <a:cubicBezTo>
                      <a:pt x="620" y="2365"/>
                      <a:pt x="1156" y="626"/>
                      <a:pt x="2287" y="210"/>
                    </a:cubicBezTo>
                    <a:cubicBezTo>
                      <a:pt x="2404" y="167"/>
                      <a:pt x="2368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>
                <a:off x="2838632" y="1941695"/>
                <a:ext cx="12915" cy="56942"/>
              </a:xfrm>
              <a:custGeom>
                <a:avLst/>
                <a:gdLst/>
                <a:ahLst/>
                <a:cxnLst/>
                <a:rect l="l" t="t" r="r" b="b"/>
                <a:pathLst>
                  <a:path w="638" h="2813" extrusionOk="0">
                    <a:moveTo>
                      <a:pt x="236" y="0"/>
                    </a:moveTo>
                    <a:cubicBezTo>
                      <a:pt x="183" y="0"/>
                      <a:pt x="126" y="36"/>
                      <a:pt x="120" y="107"/>
                    </a:cubicBezTo>
                    <a:cubicBezTo>
                      <a:pt x="1" y="1012"/>
                      <a:pt x="108" y="1881"/>
                      <a:pt x="406" y="2739"/>
                    </a:cubicBezTo>
                    <a:cubicBezTo>
                      <a:pt x="424" y="2790"/>
                      <a:pt x="467" y="2812"/>
                      <a:pt x="509" y="2812"/>
                    </a:cubicBezTo>
                    <a:cubicBezTo>
                      <a:pt x="574" y="2812"/>
                      <a:pt x="637" y="2759"/>
                      <a:pt x="608" y="2679"/>
                    </a:cubicBezTo>
                    <a:cubicBezTo>
                      <a:pt x="311" y="1846"/>
                      <a:pt x="227" y="988"/>
                      <a:pt x="334" y="107"/>
                    </a:cubicBezTo>
                    <a:cubicBezTo>
                      <a:pt x="340" y="36"/>
                      <a:pt x="290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>
                <a:off x="2741792" y="2528037"/>
                <a:ext cx="273780" cy="154673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7641" extrusionOk="0">
                    <a:moveTo>
                      <a:pt x="130" y="0"/>
                    </a:moveTo>
                    <a:cubicBezTo>
                      <a:pt x="67" y="0"/>
                      <a:pt x="1" y="53"/>
                      <a:pt x="22" y="133"/>
                    </a:cubicBezTo>
                    <a:cubicBezTo>
                      <a:pt x="642" y="2610"/>
                      <a:pt x="2547" y="4491"/>
                      <a:pt x="4725" y="5705"/>
                    </a:cubicBezTo>
                    <a:cubicBezTo>
                      <a:pt x="7053" y="7006"/>
                      <a:pt x="9727" y="7640"/>
                      <a:pt x="12391" y="7640"/>
                    </a:cubicBezTo>
                    <a:cubicBezTo>
                      <a:pt x="12725" y="7640"/>
                      <a:pt x="13060" y="7630"/>
                      <a:pt x="13393" y="7610"/>
                    </a:cubicBezTo>
                    <a:cubicBezTo>
                      <a:pt x="13524" y="7598"/>
                      <a:pt x="13524" y="7396"/>
                      <a:pt x="13393" y="7396"/>
                    </a:cubicBezTo>
                    <a:cubicBezTo>
                      <a:pt x="13054" y="7417"/>
                      <a:pt x="12714" y="7427"/>
                      <a:pt x="12374" y="7427"/>
                    </a:cubicBezTo>
                    <a:cubicBezTo>
                      <a:pt x="9804" y="7427"/>
                      <a:pt x="7235" y="6828"/>
                      <a:pt x="4964" y="5598"/>
                    </a:cubicBezTo>
                    <a:cubicBezTo>
                      <a:pt x="2785" y="4407"/>
                      <a:pt x="856" y="2550"/>
                      <a:pt x="225" y="74"/>
                    </a:cubicBezTo>
                    <a:cubicBezTo>
                      <a:pt x="211" y="22"/>
                      <a:pt x="171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>
                <a:off x="3051420" y="2617771"/>
                <a:ext cx="130281" cy="63440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134" extrusionOk="0">
                    <a:moveTo>
                      <a:pt x="6298" y="0"/>
                    </a:moveTo>
                    <a:cubicBezTo>
                      <a:pt x="6280" y="0"/>
                      <a:pt x="6260" y="7"/>
                      <a:pt x="6241" y="22"/>
                    </a:cubicBezTo>
                    <a:cubicBezTo>
                      <a:pt x="4407" y="1391"/>
                      <a:pt x="2336" y="2379"/>
                      <a:pt x="121" y="2927"/>
                    </a:cubicBezTo>
                    <a:cubicBezTo>
                      <a:pt x="0" y="2949"/>
                      <a:pt x="32" y="3134"/>
                      <a:pt x="150" y="3134"/>
                    </a:cubicBezTo>
                    <a:cubicBezTo>
                      <a:pt x="159" y="3134"/>
                      <a:pt x="170" y="3132"/>
                      <a:pt x="181" y="3130"/>
                    </a:cubicBezTo>
                    <a:cubicBezTo>
                      <a:pt x="2407" y="2582"/>
                      <a:pt x="4503" y="1582"/>
                      <a:pt x="6348" y="201"/>
                    </a:cubicBezTo>
                    <a:cubicBezTo>
                      <a:pt x="6436" y="132"/>
                      <a:pt x="6380" y="0"/>
                      <a:pt x="6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1" name="Google Shape;861;p25"/>
              <p:cNvSpPr/>
              <p:nvPr/>
            </p:nvSpPr>
            <p:spPr>
              <a:xfrm>
                <a:off x="3233014" y="2594938"/>
                <a:ext cx="178296" cy="34534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706" extrusionOk="0">
                    <a:moveTo>
                      <a:pt x="8644" y="1"/>
                    </a:moveTo>
                    <a:cubicBezTo>
                      <a:pt x="8619" y="1"/>
                      <a:pt x="8593" y="10"/>
                      <a:pt x="8569" y="31"/>
                    </a:cubicBezTo>
                    <a:cubicBezTo>
                      <a:pt x="7333" y="1065"/>
                      <a:pt x="5724" y="1499"/>
                      <a:pt x="4097" y="1499"/>
                    </a:cubicBezTo>
                    <a:cubicBezTo>
                      <a:pt x="2746" y="1499"/>
                      <a:pt x="1383" y="1200"/>
                      <a:pt x="211" y="698"/>
                    </a:cubicBezTo>
                    <a:cubicBezTo>
                      <a:pt x="195" y="690"/>
                      <a:pt x="179" y="686"/>
                      <a:pt x="165" y="686"/>
                    </a:cubicBezTo>
                    <a:cubicBezTo>
                      <a:pt x="67" y="686"/>
                      <a:pt x="0" y="835"/>
                      <a:pt x="104" y="876"/>
                    </a:cubicBezTo>
                    <a:cubicBezTo>
                      <a:pt x="1313" y="1398"/>
                      <a:pt x="2710" y="1706"/>
                      <a:pt x="4094" y="1706"/>
                    </a:cubicBezTo>
                    <a:cubicBezTo>
                      <a:pt x="5775" y="1706"/>
                      <a:pt x="7437" y="1251"/>
                      <a:pt x="8724" y="174"/>
                    </a:cubicBezTo>
                    <a:cubicBezTo>
                      <a:pt x="8807" y="109"/>
                      <a:pt x="8732" y="1"/>
                      <a:pt x="8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2" name="Google Shape;862;p25"/>
              <p:cNvSpPr/>
              <p:nvPr/>
            </p:nvSpPr>
            <p:spPr>
              <a:xfrm>
                <a:off x="2434938" y="1742409"/>
                <a:ext cx="1249914" cy="1086273"/>
              </a:xfrm>
              <a:custGeom>
                <a:avLst/>
                <a:gdLst/>
                <a:ahLst/>
                <a:cxnLst/>
                <a:rect l="l" t="t" r="r" b="b"/>
                <a:pathLst>
                  <a:path w="61747" h="53663" extrusionOk="0">
                    <a:moveTo>
                      <a:pt x="16848" y="9429"/>
                    </a:moveTo>
                    <a:cubicBezTo>
                      <a:pt x="16813" y="10119"/>
                      <a:pt x="16836" y="10810"/>
                      <a:pt x="16896" y="11500"/>
                    </a:cubicBezTo>
                    <a:cubicBezTo>
                      <a:pt x="16813" y="11429"/>
                      <a:pt x="16717" y="11369"/>
                      <a:pt x="16622" y="11298"/>
                    </a:cubicBezTo>
                    <a:cubicBezTo>
                      <a:pt x="16670" y="10679"/>
                      <a:pt x="16729" y="10048"/>
                      <a:pt x="16848" y="9429"/>
                    </a:cubicBezTo>
                    <a:close/>
                    <a:moveTo>
                      <a:pt x="5585" y="18108"/>
                    </a:moveTo>
                    <a:cubicBezTo>
                      <a:pt x="5621" y="18584"/>
                      <a:pt x="5692" y="19061"/>
                      <a:pt x="5787" y="19537"/>
                    </a:cubicBezTo>
                    <a:cubicBezTo>
                      <a:pt x="5668" y="19858"/>
                      <a:pt x="5561" y="20180"/>
                      <a:pt x="5478" y="20513"/>
                    </a:cubicBezTo>
                    <a:cubicBezTo>
                      <a:pt x="5430" y="20013"/>
                      <a:pt x="5454" y="19489"/>
                      <a:pt x="5490" y="19001"/>
                    </a:cubicBezTo>
                    <a:cubicBezTo>
                      <a:pt x="5502" y="18703"/>
                      <a:pt x="5537" y="18406"/>
                      <a:pt x="5585" y="18108"/>
                    </a:cubicBezTo>
                    <a:close/>
                    <a:moveTo>
                      <a:pt x="5978" y="20299"/>
                    </a:moveTo>
                    <a:cubicBezTo>
                      <a:pt x="6097" y="20668"/>
                      <a:pt x="6240" y="21049"/>
                      <a:pt x="6395" y="21418"/>
                    </a:cubicBezTo>
                    <a:cubicBezTo>
                      <a:pt x="6252" y="21787"/>
                      <a:pt x="6121" y="22156"/>
                      <a:pt x="5978" y="22537"/>
                    </a:cubicBezTo>
                    <a:cubicBezTo>
                      <a:pt x="5835" y="22323"/>
                      <a:pt x="5740" y="22002"/>
                      <a:pt x="5656" y="21680"/>
                    </a:cubicBezTo>
                    <a:cubicBezTo>
                      <a:pt x="5740" y="21204"/>
                      <a:pt x="5847" y="20751"/>
                      <a:pt x="5978" y="20299"/>
                    </a:cubicBezTo>
                    <a:close/>
                    <a:moveTo>
                      <a:pt x="6645" y="21954"/>
                    </a:moveTo>
                    <a:cubicBezTo>
                      <a:pt x="6764" y="22204"/>
                      <a:pt x="6895" y="22454"/>
                      <a:pt x="7038" y="22692"/>
                    </a:cubicBezTo>
                    <a:cubicBezTo>
                      <a:pt x="6823" y="22656"/>
                      <a:pt x="6609" y="22656"/>
                      <a:pt x="6383" y="22656"/>
                    </a:cubicBezTo>
                    <a:cubicBezTo>
                      <a:pt x="6466" y="22418"/>
                      <a:pt x="6561" y="22192"/>
                      <a:pt x="6645" y="21954"/>
                    </a:cubicBezTo>
                    <a:close/>
                    <a:moveTo>
                      <a:pt x="60116" y="22871"/>
                    </a:moveTo>
                    <a:cubicBezTo>
                      <a:pt x="60151" y="23037"/>
                      <a:pt x="60199" y="23204"/>
                      <a:pt x="60235" y="23359"/>
                    </a:cubicBezTo>
                    <a:cubicBezTo>
                      <a:pt x="60176" y="23394"/>
                      <a:pt x="60128" y="23453"/>
                      <a:pt x="60116" y="23535"/>
                    </a:cubicBezTo>
                    <a:lnTo>
                      <a:pt x="60116" y="23535"/>
                    </a:lnTo>
                    <a:cubicBezTo>
                      <a:pt x="60118" y="23312"/>
                      <a:pt x="60126" y="23096"/>
                      <a:pt x="60116" y="22871"/>
                    </a:cubicBezTo>
                    <a:close/>
                    <a:moveTo>
                      <a:pt x="60461" y="24728"/>
                    </a:moveTo>
                    <a:cubicBezTo>
                      <a:pt x="60556" y="25550"/>
                      <a:pt x="60556" y="26395"/>
                      <a:pt x="60449" y="27240"/>
                    </a:cubicBezTo>
                    <a:cubicBezTo>
                      <a:pt x="60306" y="28288"/>
                      <a:pt x="59961" y="29467"/>
                      <a:pt x="59413" y="30574"/>
                    </a:cubicBezTo>
                    <a:cubicBezTo>
                      <a:pt x="59877" y="28645"/>
                      <a:pt x="60282" y="26704"/>
                      <a:pt x="60461" y="24728"/>
                    </a:cubicBezTo>
                    <a:close/>
                    <a:moveTo>
                      <a:pt x="1465" y="28717"/>
                    </a:moveTo>
                    <a:cubicBezTo>
                      <a:pt x="1501" y="29264"/>
                      <a:pt x="1608" y="29800"/>
                      <a:pt x="1763" y="30324"/>
                    </a:cubicBezTo>
                    <a:cubicBezTo>
                      <a:pt x="1894" y="30776"/>
                      <a:pt x="2061" y="31217"/>
                      <a:pt x="2263" y="31646"/>
                    </a:cubicBezTo>
                    <a:cubicBezTo>
                      <a:pt x="1966" y="31788"/>
                      <a:pt x="1668" y="31919"/>
                      <a:pt x="1370" y="32038"/>
                    </a:cubicBezTo>
                    <a:cubicBezTo>
                      <a:pt x="1215" y="30943"/>
                      <a:pt x="1239" y="29836"/>
                      <a:pt x="1465" y="28717"/>
                    </a:cubicBezTo>
                    <a:close/>
                    <a:moveTo>
                      <a:pt x="60080" y="24252"/>
                    </a:moveTo>
                    <a:cubicBezTo>
                      <a:pt x="59889" y="26824"/>
                      <a:pt x="59294" y="29336"/>
                      <a:pt x="58651" y="31836"/>
                    </a:cubicBezTo>
                    <a:cubicBezTo>
                      <a:pt x="58342" y="32277"/>
                      <a:pt x="57996" y="32681"/>
                      <a:pt x="57615" y="33027"/>
                    </a:cubicBezTo>
                    <a:cubicBezTo>
                      <a:pt x="58068" y="31598"/>
                      <a:pt x="58496" y="30157"/>
                      <a:pt x="58913" y="28717"/>
                    </a:cubicBezTo>
                    <a:cubicBezTo>
                      <a:pt x="58961" y="28562"/>
                      <a:pt x="58818" y="28455"/>
                      <a:pt x="58699" y="28455"/>
                    </a:cubicBezTo>
                    <a:cubicBezTo>
                      <a:pt x="58961" y="28038"/>
                      <a:pt x="59199" y="27597"/>
                      <a:pt x="59389" y="27109"/>
                    </a:cubicBezTo>
                    <a:cubicBezTo>
                      <a:pt x="59758" y="26204"/>
                      <a:pt x="59985" y="25228"/>
                      <a:pt x="60080" y="24252"/>
                    </a:cubicBezTo>
                    <a:close/>
                    <a:moveTo>
                      <a:pt x="54734" y="32074"/>
                    </a:moveTo>
                    <a:lnTo>
                      <a:pt x="54734" y="32074"/>
                    </a:lnTo>
                    <a:cubicBezTo>
                      <a:pt x="54543" y="32539"/>
                      <a:pt x="54341" y="32991"/>
                      <a:pt x="54139" y="33443"/>
                    </a:cubicBezTo>
                    <a:cubicBezTo>
                      <a:pt x="53912" y="33193"/>
                      <a:pt x="53662" y="32979"/>
                      <a:pt x="53365" y="32789"/>
                    </a:cubicBezTo>
                    <a:cubicBezTo>
                      <a:pt x="53841" y="32574"/>
                      <a:pt x="54293" y="32336"/>
                      <a:pt x="54734" y="32074"/>
                    </a:cubicBezTo>
                    <a:close/>
                    <a:moveTo>
                      <a:pt x="2442" y="32027"/>
                    </a:moveTo>
                    <a:cubicBezTo>
                      <a:pt x="2608" y="32348"/>
                      <a:pt x="2799" y="32669"/>
                      <a:pt x="3001" y="32979"/>
                    </a:cubicBezTo>
                    <a:cubicBezTo>
                      <a:pt x="2597" y="33241"/>
                      <a:pt x="2168" y="33467"/>
                      <a:pt x="1739" y="33670"/>
                    </a:cubicBezTo>
                    <a:cubicBezTo>
                      <a:pt x="1608" y="33277"/>
                      <a:pt x="1513" y="32872"/>
                      <a:pt x="1442" y="32467"/>
                    </a:cubicBezTo>
                    <a:cubicBezTo>
                      <a:pt x="1787" y="32324"/>
                      <a:pt x="2120" y="32181"/>
                      <a:pt x="2442" y="32027"/>
                    </a:cubicBezTo>
                    <a:close/>
                    <a:moveTo>
                      <a:pt x="58425" y="28848"/>
                    </a:moveTo>
                    <a:lnTo>
                      <a:pt x="58425" y="28848"/>
                    </a:lnTo>
                    <a:cubicBezTo>
                      <a:pt x="57984" y="30407"/>
                      <a:pt x="57520" y="31955"/>
                      <a:pt x="57020" y="33491"/>
                    </a:cubicBezTo>
                    <a:cubicBezTo>
                      <a:pt x="56591" y="33789"/>
                      <a:pt x="56115" y="34003"/>
                      <a:pt x="55615" y="34134"/>
                    </a:cubicBezTo>
                    <a:cubicBezTo>
                      <a:pt x="56079" y="32860"/>
                      <a:pt x="56603" y="31610"/>
                      <a:pt x="57199" y="30384"/>
                    </a:cubicBezTo>
                    <a:cubicBezTo>
                      <a:pt x="57211" y="30336"/>
                      <a:pt x="57211" y="30288"/>
                      <a:pt x="57211" y="30253"/>
                    </a:cubicBezTo>
                    <a:cubicBezTo>
                      <a:pt x="57663" y="29824"/>
                      <a:pt x="58068" y="29360"/>
                      <a:pt x="58425" y="28848"/>
                    </a:cubicBezTo>
                    <a:close/>
                    <a:moveTo>
                      <a:pt x="56496" y="30884"/>
                    </a:moveTo>
                    <a:lnTo>
                      <a:pt x="56496" y="30884"/>
                    </a:lnTo>
                    <a:cubicBezTo>
                      <a:pt x="55996" y="31979"/>
                      <a:pt x="55532" y="33086"/>
                      <a:pt x="55127" y="34229"/>
                    </a:cubicBezTo>
                    <a:cubicBezTo>
                      <a:pt x="54996" y="34241"/>
                      <a:pt x="54853" y="34253"/>
                      <a:pt x="54710" y="34265"/>
                    </a:cubicBezTo>
                    <a:cubicBezTo>
                      <a:pt x="54627" y="34098"/>
                      <a:pt x="54532" y="33955"/>
                      <a:pt x="54436" y="33812"/>
                    </a:cubicBezTo>
                    <a:cubicBezTo>
                      <a:pt x="54758" y="33110"/>
                      <a:pt x="55067" y="32408"/>
                      <a:pt x="55353" y="31705"/>
                    </a:cubicBezTo>
                    <a:cubicBezTo>
                      <a:pt x="55746" y="31443"/>
                      <a:pt x="56127" y="31169"/>
                      <a:pt x="56496" y="30884"/>
                    </a:cubicBezTo>
                    <a:close/>
                    <a:moveTo>
                      <a:pt x="3239" y="33336"/>
                    </a:moveTo>
                    <a:cubicBezTo>
                      <a:pt x="3394" y="33574"/>
                      <a:pt x="3573" y="33801"/>
                      <a:pt x="3763" y="34027"/>
                    </a:cubicBezTo>
                    <a:cubicBezTo>
                      <a:pt x="3275" y="34384"/>
                      <a:pt x="2763" y="34694"/>
                      <a:pt x="2216" y="34967"/>
                    </a:cubicBezTo>
                    <a:cubicBezTo>
                      <a:pt x="2085" y="34670"/>
                      <a:pt x="1977" y="34372"/>
                      <a:pt x="1870" y="34074"/>
                    </a:cubicBezTo>
                    <a:cubicBezTo>
                      <a:pt x="2347" y="33860"/>
                      <a:pt x="2799" y="33610"/>
                      <a:pt x="3239" y="33336"/>
                    </a:cubicBezTo>
                    <a:close/>
                    <a:moveTo>
                      <a:pt x="4037" y="34348"/>
                    </a:moveTo>
                    <a:cubicBezTo>
                      <a:pt x="4275" y="34622"/>
                      <a:pt x="4525" y="34884"/>
                      <a:pt x="4787" y="35146"/>
                    </a:cubicBezTo>
                    <a:cubicBezTo>
                      <a:pt x="4204" y="35622"/>
                      <a:pt x="3549" y="35956"/>
                      <a:pt x="2835" y="36158"/>
                    </a:cubicBezTo>
                    <a:cubicBezTo>
                      <a:pt x="2680" y="35884"/>
                      <a:pt x="2525" y="35622"/>
                      <a:pt x="2394" y="35348"/>
                    </a:cubicBezTo>
                    <a:cubicBezTo>
                      <a:pt x="2966" y="35063"/>
                      <a:pt x="3513" y="34729"/>
                      <a:pt x="4037" y="34348"/>
                    </a:cubicBezTo>
                    <a:close/>
                    <a:moveTo>
                      <a:pt x="5097" y="35432"/>
                    </a:moveTo>
                    <a:cubicBezTo>
                      <a:pt x="5311" y="35622"/>
                      <a:pt x="5525" y="35813"/>
                      <a:pt x="5752" y="35991"/>
                    </a:cubicBezTo>
                    <a:cubicBezTo>
                      <a:pt x="5037" y="36491"/>
                      <a:pt x="4275" y="36860"/>
                      <a:pt x="3454" y="37111"/>
                    </a:cubicBezTo>
                    <a:cubicBezTo>
                      <a:pt x="3311" y="36920"/>
                      <a:pt x="3180" y="36730"/>
                      <a:pt x="3061" y="36527"/>
                    </a:cubicBezTo>
                    <a:cubicBezTo>
                      <a:pt x="3811" y="36313"/>
                      <a:pt x="4490" y="35944"/>
                      <a:pt x="5097" y="35432"/>
                    </a:cubicBezTo>
                    <a:close/>
                    <a:moveTo>
                      <a:pt x="6085" y="36265"/>
                    </a:moveTo>
                    <a:cubicBezTo>
                      <a:pt x="6395" y="36503"/>
                      <a:pt x="6716" y="36730"/>
                      <a:pt x="7038" y="36944"/>
                    </a:cubicBezTo>
                    <a:cubicBezTo>
                      <a:pt x="6216" y="37503"/>
                      <a:pt x="5323" y="37944"/>
                      <a:pt x="4371" y="38277"/>
                    </a:cubicBezTo>
                    <a:cubicBezTo>
                      <a:pt x="4144" y="38015"/>
                      <a:pt x="3918" y="37753"/>
                      <a:pt x="3716" y="37480"/>
                    </a:cubicBezTo>
                    <a:cubicBezTo>
                      <a:pt x="4573" y="37194"/>
                      <a:pt x="5359" y="36801"/>
                      <a:pt x="6085" y="36265"/>
                    </a:cubicBezTo>
                    <a:close/>
                    <a:moveTo>
                      <a:pt x="7430" y="37194"/>
                    </a:moveTo>
                    <a:cubicBezTo>
                      <a:pt x="7800" y="37432"/>
                      <a:pt x="8181" y="37646"/>
                      <a:pt x="8562" y="37849"/>
                    </a:cubicBezTo>
                    <a:cubicBezTo>
                      <a:pt x="7645" y="38539"/>
                      <a:pt x="6645" y="39075"/>
                      <a:pt x="5537" y="39444"/>
                    </a:cubicBezTo>
                    <a:cubicBezTo>
                      <a:pt x="5240" y="39182"/>
                      <a:pt x="4954" y="38896"/>
                      <a:pt x="4680" y="38611"/>
                    </a:cubicBezTo>
                    <a:cubicBezTo>
                      <a:pt x="5656" y="38265"/>
                      <a:pt x="6573" y="37789"/>
                      <a:pt x="7430" y="37194"/>
                    </a:cubicBezTo>
                    <a:close/>
                    <a:moveTo>
                      <a:pt x="8978" y="38063"/>
                    </a:moveTo>
                    <a:cubicBezTo>
                      <a:pt x="9383" y="38265"/>
                      <a:pt x="9800" y="38456"/>
                      <a:pt x="10217" y="38635"/>
                    </a:cubicBezTo>
                    <a:cubicBezTo>
                      <a:pt x="9181" y="39337"/>
                      <a:pt x="8121" y="40004"/>
                      <a:pt x="7014" y="40599"/>
                    </a:cubicBezTo>
                    <a:cubicBezTo>
                      <a:pt x="6633" y="40337"/>
                      <a:pt x="6264" y="40051"/>
                      <a:pt x="5906" y="39766"/>
                    </a:cubicBezTo>
                    <a:cubicBezTo>
                      <a:pt x="7026" y="39361"/>
                      <a:pt x="8050" y="38789"/>
                      <a:pt x="8978" y="38063"/>
                    </a:cubicBezTo>
                    <a:close/>
                    <a:moveTo>
                      <a:pt x="10681" y="38813"/>
                    </a:moveTo>
                    <a:cubicBezTo>
                      <a:pt x="11229" y="39027"/>
                      <a:pt x="11764" y="39206"/>
                      <a:pt x="12312" y="39361"/>
                    </a:cubicBezTo>
                    <a:cubicBezTo>
                      <a:pt x="11812" y="39718"/>
                      <a:pt x="11312" y="40063"/>
                      <a:pt x="10812" y="40409"/>
                    </a:cubicBezTo>
                    <a:cubicBezTo>
                      <a:pt x="10336" y="40742"/>
                      <a:pt x="9859" y="41135"/>
                      <a:pt x="9335" y="41397"/>
                    </a:cubicBezTo>
                    <a:lnTo>
                      <a:pt x="9288" y="41397"/>
                    </a:lnTo>
                    <a:cubicBezTo>
                      <a:pt x="9205" y="41397"/>
                      <a:pt x="9145" y="41444"/>
                      <a:pt x="9109" y="41504"/>
                    </a:cubicBezTo>
                    <a:cubicBezTo>
                      <a:pt x="9002" y="41552"/>
                      <a:pt x="8883" y="41587"/>
                      <a:pt x="8764" y="41623"/>
                    </a:cubicBezTo>
                    <a:cubicBezTo>
                      <a:pt x="8300" y="41385"/>
                      <a:pt x="7847" y="41135"/>
                      <a:pt x="7407" y="40861"/>
                    </a:cubicBezTo>
                    <a:cubicBezTo>
                      <a:pt x="8538" y="40242"/>
                      <a:pt x="9633" y="39563"/>
                      <a:pt x="10681" y="38813"/>
                    </a:cubicBezTo>
                    <a:close/>
                    <a:moveTo>
                      <a:pt x="12848" y="39516"/>
                    </a:moveTo>
                    <a:cubicBezTo>
                      <a:pt x="12919" y="39527"/>
                      <a:pt x="13003" y="39551"/>
                      <a:pt x="13086" y="39575"/>
                    </a:cubicBezTo>
                    <a:cubicBezTo>
                      <a:pt x="13134" y="39837"/>
                      <a:pt x="13193" y="40099"/>
                      <a:pt x="13265" y="40361"/>
                    </a:cubicBezTo>
                    <a:cubicBezTo>
                      <a:pt x="13253" y="40361"/>
                      <a:pt x="13241" y="40361"/>
                      <a:pt x="13229" y="40373"/>
                    </a:cubicBezTo>
                    <a:cubicBezTo>
                      <a:pt x="12419" y="41123"/>
                      <a:pt x="11562" y="41790"/>
                      <a:pt x="10633" y="42385"/>
                    </a:cubicBezTo>
                    <a:cubicBezTo>
                      <a:pt x="10193" y="42242"/>
                      <a:pt x="9752" y="42075"/>
                      <a:pt x="9324" y="41885"/>
                    </a:cubicBezTo>
                    <a:cubicBezTo>
                      <a:pt x="9836" y="41659"/>
                      <a:pt x="10288" y="41290"/>
                      <a:pt x="10752" y="40968"/>
                    </a:cubicBezTo>
                    <a:cubicBezTo>
                      <a:pt x="11455" y="40480"/>
                      <a:pt x="12145" y="39992"/>
                      <a:pt x="12848" y="39516"/>
                    </a:cubicBezTo>
                    <a:close/>
                    <a:moveTo>
                      <a:pt x="13396" y="40790"/>
                    </a:moveTo>
                    <a:cubicBezTo>
                      <a:pt x="13443" y="40932"/>
                      <a:pt x="13491" y="41063"/>
                      <a:pt x="13538" y="41194"/>
                    </a:cubicBezTo>
                    <a:cubicBezTo>
                      <a:pt x="13526" y="41206"/>
                      <a:pt x="13515" y="41206"/>
                      <a:pt x="13515" y="41218"/>
                    </a:cubicBezTo>
                    <a:cubicBezTo>
                      <a:pt x="12681" y="41933"/>
                      <a:pt x="11812" y="42587"/>
                      <a:pt x="10895" y="43183"/>
                    </a:cubicBezTo>
                    <a:cubicBezTo>
                      <a:pt x="10859" y="43052"/>
                      <a:pt x="10836" y="42921"/>
                      <a:pt x="10800" y="42778"/>
                    </a:cubicBezTo>
                    <a:cubicBezTo>
                      <a:pt x="11717" y="42194"/>
                      <a:pt x="12586" y="41528"/>
                      <a:pt x="13396" y="40790"/>
                    </a:cubicBezTo>
                    <a:close/>
                    <a:moveTo>
                      <a:pt x="13705" y="41599"/>
                    </a:moveTo>
                    <a:cubicBezTo>
                      <a:pt x="13896" y="42052"/>
                      <a:pt x="14122" y="42492"/>
                      <a:pt x="14384" y="42897"/>
                    </a:cubicBezTo>
                    <a:lnTo>
                      <a:pt x="11538" y="44933"/>
                    </a:lnTo>
                    <a:cubicBezTo>
                      <a:pt x="11348" y="44504"/>
                      <a:pt x="11181" y="44064"/>
                      <a:pt x="11026" y="43599"/>
                    </a:cubicBezTo>
                    <a:cubicBezTo>
                      <a:pt x="11967" y="43004"/>
                      <a:pt x="12860" y="42337"/>
                      <a:pt x="13705" y="41599"/>
                    </a:cubicBezTo>
                    <a:close/>
                    <a:moveTo>
                      <a:pt x="54817" y="38456"/>
                    </a:moveTo>
                    <a:lnTo>
                      <a:pt x="54817" y="38456"/>
                    </a:lnTo>
                    <a:cubicBezTo>
                      <a:pt x="54841" y="40968"/>
                      <a:pt x="53901" y="43397"/>
                      <a:pt x="52091" y="45171"/>
                    </a:cubicBezTo>
                    <a:cubicBezTo>
                      <a:pt x="52734" y="44016"/>
                      <a:pt x="53186" y="42766"/>
                      <a:pt x="53424" y="41444"/>
                    </a:cubicBezTo>
                    <a:cubicBezTo>
                      <a:pt x="53448" y="41290"/>
                      <a:pt x="53341" y="41194"/>
                      <a:pt x="53222" y="41182"/>
                    </a:cubicBezTo>
                    <a:cubicBezTo>
                      <a:pt x="53901" y="40361"/>
                      <a:pt x="54460" y="39444"/>
                      <a:pt x="54817" y="38456"/>
                    </a:cubicBezTo>
                    <a:close/>
                    <a:moveTo>
                      <a:pt x="14610" y="43254"/>
                    </a:moveTo>
                    <a:cubicBezTo>
                      <a:pt x="14884" y="43647"/>
                      <a:pt x="15170" y="44016"/>
                      <a:pt x="15491" y="44361"/>
                    </a:cubicBezTo>
                    <a:cubicBezTo>
                      <a:pt x="14527" y="45159"/>
                      <a:pt x="13562" y="45957"/>
                      <a:pt x="12598" y="46755"/>
                    </a:cubicBezTo>
                    <a:cubicBezTo>
                      <a:pt x="12276" y="46302"/>
                      <a:pt x="11991" y="45826"/>
                      <a:pt x="11729" y="45314"/>
                    </a:cubicBezTo>
                    <a:cubicBezTo>
                      <a:pt x="12693" y="44623"/>
                      <a:pt x="13646" y="43945"/>
                      <a:pt x="14610" y="43254"/>
                    </a:cubicBezTo>
                    <a:close/>
                    <a:moveTo>
                      <a:pt x="52984" y="41456"/>
                    </a:moveTo>
                    <a:lnTo>
                      <a:pt x="52984" y="41456"/>
                    </a:lnTo>
                    <a:cubicBezTo>
                      <a:pt x="52698" y="43004"/>
                      <a:pt x="52115" y="44433"/>
                      <a:pt x="51245" y="45743"/>
                    </a:cubicBezTo>
                    <a:cubicBezTo>
                      <a:pt x="51198" y="45814"/>
                      <a:pt x="51198" y="45873"/>
                      <a:pt x="51222" y="45921"/>
                    </a:cubicBezTo>
                    <a:cubicBezTo>
                      <a:pt x="51031" y="46064"/>
                      <a:pt x="50841" y="46207"/>
                      <a:pt x="50650" y="46338"/>
                    </a:cubicBezTo>
                    <a:cubicBezTo>
                      <a:pt x="50186" y="46635"/>
                      <a:pt x="49686" y="46886"/>
                      <a:pt x="49162" y="47100"/>
                    </a:cubicBezTo>
                    <a:cubicBezTo>
                      <a:pt x="50019" y="45897"/>
                      <a:pt x="50698" y="44611"/>
                      <a:pt x="51186" y="43218"/>
                    </a:cubicBezTo>
                    <a:cubicBezTo>
                      <a:pt x="51198" y="43171"/>
                      <a:pt x="51210" y="43147"/>
                      <a:pt x="51198" y="43111"/>
                    </a:cubicBezTo>
                    <a:cubicBezTo>
                      <a:pt x="51829" y="42635"/>
                      <a:pt x="52436" y="42075"/>
                      <a:pt x="52984" y="41456"/>
                    </a:cubicBezTo>
                    <a:close/>
                    <a:moveTo>
                      <a:pt x="39446" y="44981"/>
                    </a:moveTo>
                    <a:cubicBezTo>
                      <a:pt x="39815" y="45100"/>
                      <a:pt x="40185" y="45207"/>
                      <a:pt x="40554" y="45302"/>
                    </a:cubicBezTo>
                    <a:cubicBezTo>
                      <a:pt x="40292" y="46064"/>
                      <a:pt x="39946" y="46790"/>
                      <a:pt x="39530" y="47481"/>
                    </a:cubicBezTo>
                    <a:cubicBezTo>
                      <a:pt x="39232" y="47409"/>
                      <a:pt x="38934" y="47326"/>
                      <a:pt x="38637" y="47243"/>
                    </a:cubicBezTo>
                    <a:cubicBezTo>
                      <a:pt x="38946" y="46505"/>
                      <a:pt x="39220" y="45743"/>
                      <a:pt x="39446" y="44981"/>
                    </a:cubicBezTo>
                    <a:close/>
                    <a:moveTo>
                      <a:pt x="36308" y="1045"/>
                    </a:moveTo>
                    <a:cubicBezTo>
                      <a:pt x="37049" y="1045"/>
                      <a:pt x="37783" y="1128"/>
                      <a:pt x="38482" y="1297"/>
                    </a:cubicBezTo>
                    <a:cubicBezTo>
                      <a:pt x="44328" y="2713"/>
                      <a:pt x="45864" y="10750"/>
                      <a:pt x="44709" y="15834"/>
                    </a:cubicBezTo>
                    <a:cubicBezTo>
                      <a:pt x="44629" y="16190"/>
                      <a:pt x="44935" y="16434"/>
                      <a:pt x="45244" y="16434"/>
                    </a:cubicBezTo>
                    <a:cubicBezTo>
                      <a:pt x="45348" y="16434"/>
                      <a:pt x="45452" y="16406"/>
                      <a:pt x="45542" y="16346"/>
                    </a:cubicBezTo>
                    <a:cubicBezTo>
                      <a:pt x="47038" y="15324"/>
                      <a:pt x="48803" y="14828"/>
                      <a:pt x="50555" y="14828"/>
                    </a:cubicBezTo>
                    <a:cubicBezTo>
                      <a:pt x="53741" y="14828"/>
                      <a:pt x="56884" y="16469"/>
                      <a:pt x="58282" y="19573"/>
                    </a:cubicBezTo>
                    <a:cubicBezTo>
                      <a:pt x="59282" y="21799"/>
                      <a:pt x="59342" y="24418"/>
                      <a:pt x="58437" y="26681"/>
                    </a:cubicBezTo>
                    <a:cubicBezTo>
                      <a:pt x="57282" y="29550"/>
                      <a:pt x="54567" y="31205"/>
                      <a:pt x="51829" y="32324"/>
                    </a:cubicBezTo>
                    <a:cubicBezTo>
                      <a:pt x="51341" y="32527"/>
                      <a:pt x="51436" y="33229"/>
                      <a:pt x="51936" y="33324"/>
                    </a:cubicBezTo>
                    <a:cubicBezTo>
                      <a:pt x="55436" y="34051"/>
                      <a:pt x="54032" y="38349"/>
                      <a:pt x="52591" y="40266"/>
                    </a:cubicBezTo>
                    <a:cubicBezTo>
                      <a:pt x="51484" y="41730"/>
                      <a:pt x="49972" y="42849"/>
                      <a:pt x="48305" y="43588"/>
                    </a:cubicBezTo>
                    <a:cubicBezTo>
                      <a:pt x="47805" y="43814"/>
                      <a:pt x="47293" y="44004"/>
                      <a:pt x="46769" y="44147"/>
                    </a:cubicBezTo>
                    <a:cubicBezTo>
                      <a:pt x="46750" y="44141"/>
                      <a:pt x="46732" y="44138"/>
                      <a:pt x="46714" y="44138"/>
                    </a:cubicBezTo>
                    <a:cubicBezTo>
                      <a:pt x="46661" y="44138"/>
                      <a:pt x="46610" y="44162"/>
                      <a:pt x="46566" y="44207"/>
                    </a:cubicBezTo>
                    <a:cubicBezTo>
                      <a:pt x="45570" y="44476"/>
                      <a:pt x="44548" y="44612"/>
                      <a:pt x="43527" y="44612"/>
                    </a:cubicBezTo>
                    <a:cubicBezTo>
                      <a:pt x="41707" y="44612"/>
                      <a:pt x="39892" y="44179"/>
                      <a:pt x="38244" y="43302"/>
                    </a:cubicBezTo>
                    <a:lnTo>
                      <a:pt x="38244" y="43302"/>
                    </a:lnTo>
                    <a:cubicBezTo>
                      <a:pt x="38256" y="43349"/>
                      <a:pt x="38256" y="43397"/>
                      <a:pt x="38268" y="43457"/>
                    </a:cubicBezTo>
                    <a:cubicBezTo>
                      <a:pt x="38184" y="43468"/>
                      <a:pt x="38101" y="43504"/>
                      <a:pt x="38030" y="43576"/>
                    </a:cubicBezTo>
                    <a:cubicBezTo>
                      <a:pt x="35136" y="46647"/>
                      <a:pt x="30795" y="47720"/>
                      <a:pt x="26653" y="47720"/>
                    </a:cubicBezTo>
                    <a:cubicBezTo>
                      <a:pt x="26074" y="47720"/>
                      <a:pt x="25499" y="47699"/>
                      <a:pt x="24933" y="47659"/>
                    </a:cubicBezTo>
                    <a:cubicBezTo>
                      <a:pt x="19718" y="47290"/>
                      <a:pt x="14634" y="44445"/>
                      <a:pt x="13824" y="38885"/>
                    </a:cubicBezTo>
                    <a:cubicBezTo>
                      <a:pt x="13812" y="38825"/>
                      <a:pt x="13800" y="38777"/>
                      <a:pt x="13777" y="38742"/>
                    </a:cubicBezTo>
                    <a:cubicBezTo>
                      <a:pt x="13800" y="38718"/>
                      <a:pt x="13824" y="38694"/>
                      <a:pt x="13848" y="38670"/>
                    </a:cubicBezTo>
                    <a:cubicBezTo>
                      <a:pt x="13788" y="38658"/>
                      <a:pt x="13717" y="38635"/>
                      <a:pt x="13657" y="38623"/>
                    </a:cubicBezTo>
                    <a:cubicBezTo>
                      <a:pt x="13598" y="38587"/>
                      <a:pt x="13526" y="38575"/>
                      <a:pt x="13455" y="38575"/>
                    </a:cubicBezTo>
                    <a:cubicBezTo>
                      <a:pt x="9824" y="37753"/>
                      <a:pt x="6418" y="35777"/>
                      <a:pt x="4180" y="32753"/>
                    </a:cubicBezTo>
                    <a:cubicBezTo>
                      <a:pt x="3894" y="32360"/>
                      <a:pt x="3632" y="31943"/>
                      <a:pt x="3394" y="31503"/>
                    </a:cubicBezTo>
                    <a:cubicBezTo>
                      <a:pt x="3565" y="31385"/>
                      <a:pt x="3449" y="31135"/>
                      <a:pt x="3278" y="31135"/>
                    </a:cubicBezTo>
                    <a:cubicBezTo>
                      <a:pt x="3258" y="31135"/>
                      <a:pt x="3237" y="31138"/>
                      <a:pt x="3216" y="31146"/>
                    </a:cubicBezTo>
                    <a:cubicBezTo>
                      <a:pt x="2561" y="29776"/>
                      <a:pt x="2287" y="28252"/>
                      <a:pt x="2704" y="26740"/>
                    </a:cubicBezTo>
                    <a:cubicBezTo>
                      <a:pt x="3195" y="24960"/>
                      <a:pt x="4713" y="23697"/>
                      <a:pt x="6392" y="23697"/>
                    </a:cubicBezTo>
                    <a:cubicBezTo>
                      <a:pt x="6993" y="23697"/>
                      <a:pt x="7614" y="23858"/>
                      <a:pt x="8216" y="24216"/>
                    </a:cubicBezTo>
                    <a:cubicBezTo>
                      <a:pt x="8289" y="24260"/>
                      <a:pt x="8363" y="24279"/>
                      <a:pt x="8435" y="24279"/>
                    </a:cubicBezTo>
                    <a:cubicBezTo>
                      <a:pt x="8812" y="24279"/>
                      <a:pt x="9129" y="23750"/>
                      <a:pt x="8859" y="23430"/>
                    </a:cubicBezTo>
                    <a:cubicBezTo>
                      <a:pt x="6466" y="20573"/>
                      <a:pt x="5621" y="16406"/>
                      <a:pt x="8085" y="13310"/>
                    </a:cubicBezTo>
                    <a:cubicBezTo>
                      <a:pt x="9269" y="11822"/>
                      <a:pt x="11010" y="11042"/>
                      <a:pt x="12731" y="11042"/>
                    </a:cubicBezTo>
                    <a:cubicBezTo>
                      <a:pt x="14438" y="11042"/>
                      <a:pt x="16126" y="11810"/>
                      <a:pt x="17229" y="13417"/>
                    </a:cubicBezTo>
                    <a:cubicBezTo>
                      <a:pt x="17326" y="13559"/>
                      <a:pt x="17477" y="13620"/>
                      <a:pt x="17630" y="13620"/>
                    </a:cubicBezTo>
                    <a:cubicBezTo>
                      <a:pt x="17928" y="13620"/>
                      <a:pt x="18237" y="13386"/>
                      <a:pt x="18182" y="13048"/>
                    </a:cubicBezTo>
                    <a:cubicBezTo>
                      <a:pt x="17706" y="10369"/>
                      <a:pt x="17313" y="7035"/>
                      <a:pt x="20039" y="5416"/>
                    </a:cubicBezTo>
                    <a:cubicBezTo>
                      <a:pt x="20755" y="4990"/>
                      <a:pt x="21500" y="4796"/>
                      <a:pt x="22222" y="4796"/>
                    </a:cubicBezTo>
                    <a:cubicBezTo>
                      <a:pt x="24143" y="4796"/>
                      <a:pt x="25897" y="6172"/>
                      <a:pt x="26469" y="8214"/>
                    </a:cubicBezTo>
                    <a:cubicBezTo>
                      <a:pt x="26528" y="8435"/>
                      <a:pt x="26734" y="8539"/>
                      <a:pt x="26943" y="8539"/>
                    </a:cubicBezTo>
                    <a:cubicBezTo>
                      <a:pt x="27197" y="8539"/>
                      <a:pt x="27456" y="8387"/>
                      <a:pt x="27469" y="8107"/>
                    </a:cubicBezTo>
                    <a:cubicBezTo>
                      <a:pt x="27701" y="3649"/>
                      <a:pt x="32139" y="1045"/>
                      <a:pt x="36308" y="1045"/>
                    </a:cubicBezTo>
                    <a:close/>
                    <a:moveTo>
                      <a:pt x="50626" y="43516"/>
                    </a:moveTo>
                    <a:lnTo>
                      <a:pt x="50626" y="43516"/>
                    </a:lnTo>
                    <a:cubicBezTo>
                      <a:pt x="50091" y="44897"/>
                      <a:pt x="49364" y="46171"/>
                      <a:pt x="48459" y="47350"/>
                    </a:cubicBezTo>
                    <a:cubicBezTo>
                      <a:pt x="48448" y="47350"/>
                      <a:pt x="48448" y="47362"/>
                      <a:pt x="48448" y="47362"/>
                    </a:cubicBezTo>
                    <a:cubicBezTo>
                      <a:pt x="47983" y="47517"/>
                      <a:pt x="47495" y="47636"/>
                      <a:pt x="47007" y="47743"/>
                    </a:cubicBezTo>
                    <a:cubicBezTo>
                      <a:pt x="47185" y="47493"/>
                      <a:pt x="47340" y="47243"/>
                      <a:pt x="47459" y="47076"/>
                    </a:cubicBezTo>
                    <a:cubicBezTo>
                      <a:pt x="48019" y="46290"/>
                      <a:pt x="48436" y="45433"/>
                      <a:pt x="48769" y="44528"/>
                    </a:cubicBezTo>
                    <a:cubicBezTo>
                      <a:pt x="49412" y="44254"/>
                      <a:pt x="50031" y="43909"/>
                      <a:pt x="50626" y="43516"/>
                    </a:cubicBezTo>
                    <a:close/>
                    <a:moveTo>
                      <a:pt x="40970" y="45397"/>
                    </a:moveTo>
                    <a:cubicBezTo>
                      <a:pt x="41387" y="45481"/>
                      <a:pt x="41804" y="45552"/>
                      <a:pt x="42221" y="45588"/>
                    </a:cubicBezTo>
                    <a:cubicBezTo>
                      <a:pt x="41899" y="46374"/>
                      <a:pt x="41482" y="47112"/>
                      <a:pt x="40958" y="47778"/>
                    </a:cubicBezTo>
                    <a:cubicBezTo>
                      <a:pt x="40625" y="47719"/>
                      <a:pt x="40292" y="47659"/>
                      <a:pt x="39958" y="47588"/>
                    </a:cubicBezTo>
                    <a:cubicBezTo>
                      <a:pt x="40375" y="46897"/>
                      <a:pt x="40708" y="46159"/>
                      <a:pt x="40970" y="45397"/>
                    </a:cubicBezTo>
                    <a:close/>
                    <a:moveTo>
                      <a:pt x="42661" y="45623"/>
                    </a:moveTo>
                    <a:cubicBezTo>
                      <a:pt x="42975" y="45641"/>
                      <a:pt x="43282" y="45652"/>
                      <a:pt x="43593" y="45652"/>
                    </a:cubicBezTo>
                    <a:cubicBezTo>
                      <a:pt x="43706" y="45652"/>
                      <a:pt x="43820" y="45650"/>
                      <a:pt x="43935" y="45647"/>
                    </a:cubicBezTo>
                    <a:lnTo>
                      <a:pt x="43935" y="45647"/>
                    </a:lnTo>
                    <a:cubicBezTo>
                      <a:pt x="43625" y="46505"/>
                      <a:pt x="43161" y="47278"/>
                      <a:pt x="42530" y="47969"/>
                    </a:cubicBezTo>
                    <a:cubicBezTo>
                      <a:pt x="42161" y="47933"/>
                      <a:pt x="41792" y="47898"/>
                      <a:pt x="41435" y="47850"/>
                    </a:cubicBezTo>
                    <a:cubicBezTo>
                      <a:pt x="41935" y="47159"/>
                      <a:pt x="42352" y="46421"/>
                      <a:pt x="42661" y="45623"/>
                    </a:cubicBezTo>
                    <a:close/>
                    <a:moveTo>
                      <a:pt x="48221" y="44754"/>
                    </a:moveTo>
                    <a:lnTo>
                      <a:pt x="48221" y="44754"/>
                    </a:lnTo>
                    <a:cubicBezTo>
                      <a:pt x="47995" y="45338"/>
                      <a:pt x="47709" y="45897"/>
                      <a:pt x="47376" y="46433"/>
                    </a:cubicBezTo>
                    <a:cubicBezTo>
                      <a:pt x="47162" y="46778"/>
                      <a:pt x="46912" y="47112"/>
                      <a:pt x="46650" y="47421"/>
                    </a:cubicBezTo>
                    <a:cubicBezTo>
                      <a:pt x="46543" y="47552"/>
                      <a:pt x="46435" y="47683"/>
                      <a:pt x="46316" y="47802"/>
                    </a:cubicBezTo>
                    <a:cubicBezTo>
                      <a:pt x="46304" y="47826"/>
                      <a:pt x="46281" y="47838"/>
                      <a:pt x="46269" y="47862"/>
                    </a:cubicBezTo>
                    <a:cubicBezTo>
                      <a:pt x="45781" y="47933"/>
                      <a:pt x="45292" y="47981"/>
                      <a:pt x="44792" y="48005"/>
                    </a:cubicBezTo>
                    <a:cubicBezTo>
                      <a:pt x="45411" y="47136"/>
                      <a:pt x="45959" y="46243"/>
                      <a:pt x="46471" y="45314"/>
                    </a:cubicBezTo>
                    <a:cubicBezTo>
                      <a:pt x="47066" y="45171"/>
                      <a:pt x="47650" y="44981"/>
                      <a:pt x="48221" y="44754"/>
                    </a:cubicBezTo>
                    <a:close/>
                    <a:moveTo>
                      <a:pt x="45923" y="45421"/>
                    </a:moveTo>
                    <a:lnTo>
                      <a:pt x="45923" y="45421"/>
                    </a:lnTo>
                    <a:cubicBezTo>
                      <a:pt x="45423" y="46326"/>
                      <a:pt x="44864" y="47183"/>
                      <a:pt x="44257" y="48017"/>
                    </a:cubicBezTo>
                    <a:cubicBezTo>
                      <a:pt x="44141" y="48020"/>
                      <a:pt x="44025" y="48022"/>
                      <a:pt x="43909" y="48022"/>
                    </a:cubicBezTo>
                    <a:cubicBezTo>
                      <a:pt x="43627" y="48022"/>
                      <a:pt x="43344" y="48013"/>
                      <a:pt x="43066" y="48005"/>
                    </a:cubicBezTo>
                    <a:cubicBezTo>
                      <a:pt x="43661" y="47290"/>
                      <a:pt x="44102" y="46493"/>
                      <a:pt x="44387" y="45623"/>
                    </a:cubicBezTo>
                    <a:cubicBezTo>
                      <a:pt x="44899" y="45588"/>
                      <a:pt x="45411" y="45516"/>
                      <a:pt x="45923" y="45421"/>
                    </a:cubicBezTo>
                    <a:close/>
                    <a:moveTo>
                      <a:pt x="38446" y="47683"/>
                    </a:moveTo>
                    <a:cubicBezTo>
                      <a:pt x="38446" y="47767"/>
                      <a:pt x="38446" y="47838"/>
                      <a:pt x="38458" y="47909"/>
                    </a:cubicBezTo>
                    <a:cubicBezTo>
                      <a:pt x="38470" y="47921"/>
                      <a:pt x="38482" y="47921"/>
                      <a:pt x="38506" y="47933"/>
                    </a:cubicBezTo>
                    <a:cubicBezTo>
                      <a:pt x="38411" y="48017"/>
                      <a:pt x="38303" y="48112"/>
                      <a:pt x="38208" y="48195"/>
                    </a:cubicBezTo>
                    <a:cubicBezTo>
                      <a:pt x="38291" y="48029"/>
                      <a:pt x="38363" y="47862"/>
                      <a:pt x="38446" y="47683"/>
                    </a:cubicBezTo>
                    <a:close/>
                    <a:moveTo>
                      <a:pt x="15777" y="44671"/>
                    </a:moveTo>
                    <a:cubicBezTo>
                      <a:pt x="16098" y="44992"/>
                      <a:pt x="16444" y="45290"/>
                      <a:pt x="16801" y="45576"/>
                    </a:cubicBezTo>
                    <a:cubicBezTo>
                      <a:pt x="15848" y="46505"/>
                      <a:pt x="14860" y="47397"/>
                      <a:pt x="13860" y="48267"/>
                    </a:cubicBezTo>
                    <a:cubicBezTo>
                      <a:pt x="13503" y="47898"/>
                      <a:pt x="13169" y="47505"/>
                      <a:pt x="12860" y="47100"/>
                    </a:cubicBezTo>
                    <a:cubicBezTo>
                      <a:pt x="13824" y="46290"/>
                      <a:pt x="14800" y="45481"/>
                      <a:pt x="15777" y="44671"/>
                    </a:cubicBezTo>
                    <a:close/>
                    <a:moveTo>
                      <a:pt x="38351" y="44469"/>
                    </a:moveTo>
                    <a:cubicBezTo>
                      <a:pt x="38375" y="44933"/>
                      <a:pt x="38375" y="45409"/>
                      <a:pt x="38363" y="45885"/>
                    </a:cubicBezTo>
                    <a:lnTo>
                      <a:pt x="38375" y="45981"/>
                    </a:lnTo>
                    <a:cubicBezTo>
                      <a:pt x="38470" y="45540"/>
                      <a:pt x="38506" y="45076"/>
                      <a:pt x="38482" y="44588"/>
                    </a:cubicBezTo>
                    <a:lnTo>
                      <a:pt x="38482" y="44588"/>
                    </a:lnTo>
                    <a:cubicBezTo>
                      <a:pt x="38672" y="44671"/>
                      <a:pt x="38863" y="44754"/>
                      <a:pt x="39053" y="44826"/>
                    </a:cubicBezTo>
                    <a:cubicBezTo>
                      <a:pt x="38625" y="46243"/>
                      <a:pt x="38077" y="47588"/>
                      <a:pt x="37387" y="48886"/>
                    </a:cubicBezTo>
                    <a:cubicBezTo>
                      <a:pt x="36637" y="49481"/>
                      <a:pt x="35839" y="50005"/>
                      <a:pt x="35005" y="50457"/>
                    </a:cubicBezTo>
                    <a:cubicBezTo>
                      <a:pt x="36053" y="48802"/>
                      <a:pt x="36970" y="47064"/>
                      <a:pt x="37744" y="45266"/>
                    </a:cubicBezTo>
                    <a:cubicBezTo>
                      <a:pt x="37791" y="45171"/>
                      <a:pt x="37768" y="45100"/>
                      <a:pt x="37720" y="45040"/>
                    </a:cubicBezTo>
                    <a:cubicBezTo>
                      <a:pt x="37934" y="44861"/>
                      <a:pt x="38149" y="44671"/>
                      <a:pt x="38351" y="44469"/>
                    </a:cubicBezTo>
                    <a:close/>
                    <a:moveTo>
                      <a:pt x="17146" y="45838"/>
                    </a:moveTo>
                    <a:cubicBezTo>
                      <a:pt x="17944" y="46421"/>
                      <a:pt x="18825" y="46921"/>
                      <a:pt x="19765" y="47314"/>
                    </a:cubicBezTo>
                    <a:cubicBezTo>
                      <a:pt x="19658" y="47433"/>
                      <a:pt x="19563" y="47576"/>
                      <a:pt x="19480" y="47683"/>
                    </a:cubicBezTo>
                    <a:lnTo>
                      <a:pt x="18575" y="48767"/>
                    </a:lnTo>
                    <a:cubicBezTo>
                      <a:pt x="18051" y="49386"/>
                      <a:pt x="17527" y="50017"/>
                      <a:pt x="17003" y="50648"/>
                    </a:cubicBezTo>
                    <a:cubicBezTo>
                      <a:pt x="16563" y="50398"/>
                      <a:pt x="16134" y="50124"/>
                      <a:pt x="15729" y="49838"/>
                    </a:cubicBezTo>
                    <a:cubicBezTo>
                      <a:pt x="16574" y="48993"/>
                      <a:pt x="17360" y="48100"/>
                      <a:pt x="18075" y="47136"/>
                    </a:cubicBezTo>
                    <a:cubicBezTo>
                      <a:pt x="18193" y="46984"/>
                      <a:pt x="18042" y="46832"/>
                      <a:pt x="17886" y="46832"/>
                    </a:cubicBezTo>
                    <a:cubicBezTo>
                      <a:pt x="17821" y="46832"/>
                      <a:pt x="17754" y="46858"/>
                      <a:pt x="17706" y="46921"/>
                    </a:cubicBezTo>
                    <a:cubicBezTo>
                      <a:pt x="17003" y="47874"/>
                      <a:pt x="16217" y="48755"/>
                      <a:pt x="15372" y="49588"/>
                    </a:cubicBezTo>
                    <a:cubicBezTo>
                      <a:pt x="14955" y="49267"/>
                      <a:pt x="14550" y="48921"/>
                      <a:pt x="14158" y="48564"/>
                    </a:cubicBezTo>
                    <a:cubicBezTo>
                      <a:pt x="15181" y="47683"/>
                      <a:pt x="16182" y="46778"/>
                      <a:pt x="17146" y="45838"/>
                    </a:cubicBezTo>
                    <a:close/>
                    <a:moveTo>
                      <a:pt x="20230" y="47493"/>
                    </a:moveTo>
                    <a:cubicBezTo>
                      <a:pt x="20730" y="47683"/>
                      <a:pt x="21254" y="47850"/>
                      <a:pt x="21778" y="47993"/>
                    </a:cubicBezTo>
                    <a:cubicBezTo>
                      <a:pt x="21611" y="48195"/>
                      <a:pt x="21361" y="48374"/>
                      <a:pt x="21218" y="48564"/>
                    </a:cubicBezTo>
                    <a:cubicBezTo>
                      <a:pt x="20932" y="48933"/>
                      <a:pt x="20754" y="49362"/>
                      <a:pt x="20444" y="49719"/>
                    </a:cubicBezTo>
                    <a:cubicBezTo>
                      <a:pt x="20063" y="50195"/>
                      <a:pt x="19408" y="50946"/>
                      <a:pt x="18801" y="51243"/>
                    </a:cubicBezTo>
                    <a:cubicBezTo>
                      <a:pt x="18770" y="51230"/>
                      <a:pt x="18735" y="51222"/>
                      <a:pt x="18699" y="51222"/>
                    </a:cubicBezTo>
                    <a:cubicBezTo>
                      <a:pt x="18637" y="51222"/>
                      <a:pt x="18572" y="51247"/>
                      <a:pt x="18527" y="51315"/>
                    </a:cubicBezTo>
                    <a:cubicBezTo>
                      <a:pt x="18515" y="51338"/>
                      <a:pt x="18503" y="51350"/>
                      <a:pt x="18491" y="51362"/>
                    </a:cubicBezTo>
                    <a:cubicBezTo>
                      <a:pt x="18491" y="51362"/>
                      <a:pt x="18491" y="51374"/>
                      <a:pt x="18491" y="51386"/>
                    </a:cubicBezTo>
                    <a:cubicBezTo>
                      <a:pt x="18110" y="51219"/>
                      <a:pt x="17741" y="51041"/>
                      <a:pt x="17384" y="50862"/>
                    </a:cubicBezTo>
                    <a:cubicBezTo>
                      <a:pt x="17825" y="50326"/>
                      <a:pt x="18253" y="49803"/>
                      <a:pt x="18694" y="49279"/>
                    </a:cubicBezTo>
                    <a:cubicBezTo>
                      <a:pt x="18932" y="48993"/>
                      <a:pt x="19170" y="48707"/>
                      <a:pt x="19420" y="48421"/>
                    </a:cubicBezTo>
                    <a:cubicBezTo>
                      <a:pt x="19611" y="48183"/>
                      <a:pt x="19884" y="47719"/>
                      <a:pt x="20146" y="47517"/>
                    </a:cubicBezTo>
                    <a:cubicBezTo>
                      <a:pt x="20158" y="47517"/>
                      <a:pt x="20170" y="47517"/>
                      <a:pt x="20194" y="47505"/>
                    </a:cubicBezTo>
                    <a:lnTo>
                      <a:pt x="20218" y="47505"/>
                    </a:lnTo>
                    <a:cubicBezTo>
                      <a:pt x="20218" y="47505"/>
                      <a:pt x="20218" y="47493"/>
                      <a:pt x="20230" y="47493"/>
                    </a:cubicBezTo>
                    <a:close/>
                    <a:moveTo>
                      <a:pt x="37196" y="45469"/>
                    </a:moveTo>
                    <a:lnTo>
                      <a:pt x="37196" y="45469"/>
                    </a:lnTo>
                    <a:cubicBezTo>
                      <a:pt x="36351" y="47338"/>
                      <a:pt x="35374" y="49136"/>
                      <a:pt x="34255" y="50850"/>
                    </a:cubicBezTo>
                    <a:cubicBezTo>
                      <a:pt x="33612" y="51172"/>
                      <a:pt x="32957" y="51446"/>
                      <a:pt x="32279" y="51684"/>
                    </a:cubicBezTo>
                    <a:cubicBezTo>
                      <a:pt x="32588" y="51207"/>
                      <a:pt x="32850" y="50672"/>
                      <a:pt x="33100" y="50207"/>
                    </a:cubicBezTo>
                    <a:cubicBezTo>
                      <a:pt x="33624" y="49183"/>
                      <a:pt x="34065" y="48136"/>
                      <a:pt x="34505" y="47088"/>
                    </a:cubicBezTo>
                    <a:cubicBezTo>
                      <a:pt x="34517" y="47064"/>
                      <a:pt x="34517" y="47052"/>
                      <a:pt x="34517" y="47040"/>
                    </a:cubicBezTo>
                    <a:cubicBezTo>
                      <a:pt x="35470" y="46624"/>
                      <a:pt x="36363" y="46100"/>
                      <a:pt x="37196" y="45469"/>
                    </a:cubicBezTo>
                    <a:close/>
                    <a:moveTo>
                      <a:pt x="22206" y="48100"/>
                    </a:moveTo>
                    <a:cubicBezTo>
                      <a:pt x="22813" y="48243"/>
                      <a:pt x="23432" y="48350"/>
                      <a:pt x="24052" y="48421"/>
                    </a:cubicBezTo>
                    <a:cubicBezTo>
                      <a:pt x="23135" y="49755"/>
                      <a:pt x="22135" y="51041"/>
                      <a:pt x="21075" y="52255"/>
                    </a:cubicBezTo>
                    <a:cubicBezTo>
                      <a:pt x="20373" y="52077"/>
                      <a:pt x="19694" y="51862"/>
                      <a:pt x="19027" y="51600"/>
                    </a:cubicBezTo>
                    <a:cubicBezTo>
                      <a:pt x="19706" y="51243"/>
                      <a:pt x="20384" y="50469"/>
                      <a:pt x="20825" y="49934"/>
                    </a:cubicBezTo>
                    <a:cubicBezTo>
                      <a:pt x="21146" y="49529"/>
                      <a:pt x="21361" y="49017"/>
                      <a:pt x="21706" y="48648"/>
                    </a:cubicBezTo>
                    <a:cubicBezTo>
                      <a:pt x="21908" y="48433"/>
                      <a:pt x="22075" y="48314"/>
                      <a:pt x="22206" y="48100"/>
                    </a:cubicBezTo>
                    <a:close/>
                    <a:moveTo>
                      <a:pt x="33969" y="47278"/>
                    </a:moveTo>
                    <a:lnTo>
                      <a:pt x="33969" y="47278"/>
                    </a:lnTo>
                    <a:cubicBezTo>
                      <a:pt x="33636" y="48076"/>
                      <a:pt x="33291" y="48874"/>
                      <a:pt x="32898" y="49648"/>
                    </a:cubicBezTo>
                    <a:cubicBezTo>
                      <a:pt x="32541" y="50362"/>
                      <a:pt x="32136" y="51279"/>
                      <a:pt x="31576" y="51922"/>
                    </a:cubicBezTo>
                    <a:cubicBezTo>
                      <a:pt x="30826" y="52148"/>
                      <a:pt x="30064" y="52339"/>
                      <a:pt x="29290" y="52481"/>
                    </a:cubicBezTo>
                    <a:cubicBezTo>
                      <a:pt x="30445" y="51112"/>
                      <a:pt x="31386" y="49576"/>
                      <a:pt x="32076" y="47909"/>
                    </a:cubicBezTo>
                    <a:cubicBezTo>
                      <a:pt x="32731" y="47731"/>
                      <a:pt x="33362" y="47528"/>
                      <a:pt x="33969" y="47278"/>
                    </a:cubicBezTo>
                    <a:close/>
                    <a:moveTo>
                      <a:pt x="24540" y="48469"/>
                    </a:moveTo>
                    <a:cubicBezTo>
                      <a:pt x="25099" y="48529"/>
                      <a:pt x="25659" y="48552"/>
                      <a:pt x="26230" y="48576"/>
                    </a:cubicBezTo>
                    <a:cubicBezTo>
                      <a:pt x="25433" y="50029"/>
                      <a:pt x="24397" y="51708"/>
                      <a:pt x="23004" y="52577"/>
                    </a:cubicBezTo>
                    <a:cubicBezTo>
                      <a:pt x="22980" y="52589"/>
                      <a:pt x="22968" y="52612"/>
                      <a:pt x="22944" y="52624"/>
                    </a:cubicBezTo>
                    <a:cubicBezTo>
                      <a:pt x="22480" y="52565"/>
                      <a:pt x="22004" y="52470"/>
                      <a:pt x="21539" y="52374"/>
                    </a:cubicBezTo>
                    <a:cubicBezTo>
                      <a:pt x="22611" y="51124"/>
                      <a:pt x="23611" y="49826"/>
                      <a:pt x="24540" y="48469"/>
                    </a:cubicBezTo>
                    <a:close/>
                    <a:moveTo>
                      <a:pt x="31576" y="48029"/>
                    </a:moveTo>
                    <a:lnTo>
                      <a:pt x="31576" y="48029"/>
                    </a:lnTo>
                    <a:cubicBezTo>
                      <a:pt x="30838" y="49707"/>
                      <a:pt x="29850" y="51231"/>
                      <a:pt x="28624" y="52589"/>
                    </a:cubicBezTo>
                    <a:cubicBezTo>
                      <a:pt x="27969" y="52684"/>
                      <a:pt x="27302" y="52755"/>
                      <a:pt x="26635" y="52791"/>
                    </a:cubicBezTo>
                    <a:cubicBezTo>
                      <a:pt x="26992" y="52410"/>
                      <a:pt x="27302" y="51969"/>
                      <a:pt x="27612" y="51541"/>
                    </a:cubicBezTo>
                    <a:cubicBezTo>
                      <a:pt x="28350" y="50505"/>
                      <a:pt x="29064" y="49445"/>
                      <a:pt x="29743" y="48374"/>
                    </a:cubicBezTo>
                    <a:cubicBezTo>
                      <a:pt x="30362" y="48290"/>
                      <a:pt x="30969" y="48171"/>
                      <a:pt x="31576" y="48029"/>
                    </a:cubicBezTo>
                    <a:close/>
                    <a:moveTo>
                      <a:pt x="29195" y="48445"/>
                    </a:moveTo>
                    <a:cubicBezTo>
                      <a:pt x="28707" y="49207"/>
                      <a:pt x="28207" y="49957"/>
                      <a:pt x="27695" y="50696"/>
                    </a:cubicBezTo>
                    <a:cubicBezTo>
                      <a:pt x="27183" y="51410"/>
                      <a:pt x="26695" y="52231"/>
                      <a:pt x="26016" y="52803"/>
                    </a:cubicBezTo>
                    <a:cubicBezTo>
                      <a:pt x="25848" y="52808"/>
                      <a:pt x="25681" y="52810"/>
                      <a:pt x="25513" y="52810"/>
                    </a:cubicBezTo>
                    <a:cubicBezTo>
                      <a:pt x="24860" y="52810"/>
                      <a:pt x="24208" y="52774"/>
                      <a:pt x="23563" y="52708"/>
                    </a:cubicBezTo>
                    <a:cubicBezTo>
                      <a:pt x="24897" y="51708"/>
                      <a:pt x="25933" y="50017"/>
                      <a:pt x="26719" y="48576"/>
                    </a:cubicBezTo>
                    <a:cubicBezTo>
                      <a:pt x="27540" y="48576"/>
                      <a:pt x="28374" y="48529"/>
                      <a:pt x="29195" y="48445"/>
                    </a:cubicBezTo>
                    <a:close/>
                    <a:moveTo>
                      <a:pt x="36331" y="0"/>
                    </a:moveTo>
                    <a:cubicBezTo>
                      <a:pt x="32232" y="0"/>
                      <a:pt x="27878" y="2295"/>
                      <a:pt x="26731" y="6238"/>
                    </a:cubicBezTo>
                    <a:cubicBezTo>
                      <a:pt x="25727" y="4708"/>
                      <a:pt x="24031" y="3745"/>
                      <a:pt x="22214" y="3745"/>
                    </a:cubicBezTo>
                    <a:cubicBezTo>
                      <a:pt x="21811" y="3745"/>
                      <a:pt x="21401" y="3793"/>
                      <a:pt x="20992" y="3892"/>
                    </a:cubicBezTo>
                    <a:cubicBezTo>
                      <a:pt x="20956" y="3880"/>
                      <a:pt x="20917" y="3871"/>
                      <a:pt x="20876" y="3871"/>
                    </a:cubicBezTo>
                    <a:cubicBezTo>
                      <a:pt x="20834" y="3871"/>
                      <a:pt x="20789" y="3880"/>
                      <a:pt x="20742" y="3904"/>
                    </a:cubicBezTo>
                    <a:cubicBezTo>
                      <a:pt x="20646" y="3952"/>
                      <a:pt x="20539" y="4011"/>
                      <a:pt x="20444" y="4059"/>
                    </a:cubicBezTo>
                    <a:cubicBezTo>
                      <a:pt x="20373" y="4083"/>
                      <a:pt x="20301" y="4106"/>
                      <a:pt x="20230" y="4142"/>
                    </a:cubicBezTo>
                    <a:cubicBezTo>
                      <a:pt x="19158" y="4571"/>
                      <a:pt x="18408" y="5238"/>
                      <a:pt x="17884" y="6023"/>
                    </a:cubicBezTo>
                    <a:cubicBezTo>
                      <a:pt x="17598" y="6321"/>
                      <a:pt x="17336" y="6631"/>
                      <a:pt x="17110" y="6952"/>
                    </a:cubicBezTo>
                    <a:cubicBezTo>
                      <a:pt x="16313" y="8095"/>
                      <a:pt x="16086" y="9488"/>
                      <a:pt x="15967" y="10857"/>
                    </a:cubicBezTo>
                    <a:cubicBezTo>
                      <a:pt x="14963" y="10286"/>
                      <a:pt x="13829" y="9999"/>
                      <a:pt x="12688" y="9999"/>
                    </a:cubicBezTo>
                    <a:cubicBezTo>
                      <a:pt x="11287" y="9999"/>
                      <a:pt x="9875" y="10431"/>
                      <a:pt x="8681" y="11298"/>
                    </a:cubicBezTo>
                    <a:cubicBezTo>
                      <a:pt x="8647" y="11288"/>
                      <a:pt x="8612" y="11282"/>
                      <a:pt x="8577" y="11282"/>
                    </a:cubicBezTo>
                    <a:cubicBezTo>
                      <a:pt x="8489" y="11282"/>
                      <a:pt x="8400" y="11316"/>
                      <a:pt x="8323" y="11393"/>
                    </a:cubicBezTo>
                    <a:cubicBezTo>
                      <a:pt x="6561" y="13155"/>
                      <a:pt x="5359" y="15358"/>
                      <a:pt x="4930" y="17822"/>
                    </a:cubicBezTo>
                    <a:cubicBezTo>
                      <a:pt x="4716" y="19049"/>
                      <a:pt x="4430" y="21513"/>
                      <a:pt x="5275" y="22775"/>
                    </a:cubicBezTo>
                    <a:cubicBezTo>
                      <a:pt x="4442" y="22978"/>
                      <a:pt x="3656" y="23406"/>
                      <a:pt x="3025" y="24049"/>
                    </a:cubicBezTo>
                    <a:cubicBezTo>
                      <a:pt x="2906" y="24168"/>
                      <a:pt x="2811" y="24288"/>
                      <a:pt x="2704" y="24407"/>
                    </a:cubicBezTo>
                    <a:cubicBezTo>
                      <a:pt x="2620" y="24418"/>
                      <a:pt x="2537" y="24454"/>
                      <a:pt x="2477" y="24549"/>
                    </a:cubicBezTo>
                    <a:cubicBezTo>
                      <a:pt x="180" y="28050"/>
                      <a:pt x="1" y="32574"/>
                      <a:pt x="1954" y="36289"/>
                    </a:cubicBezTo>
                    <a:cubicBezTo>
                      <a:pt x="3644" y="39480"/>
                      <a:pt x="6597" y="41694"/>
                      <a:pt x="9943" y="42885"/>
                    </a:cubicBezTo>
                    <a:cubicBezTo>
                      <a:pt x="11348" y="48969"/>
                      <a:pt x="16991" y="52696"/>
                      <a:pt x="22932" y="53482"/>
                    </a:cubicBezTo>
                    <a:cubicBezTo>
                      <a:pt x="23844" y="53602"/>
                      <a:pt x="24764" y="53663"/>
                      <a:pt x="25684" y="53663"/>
                    </a:cubicBezTo>
                    <a:cubicBezTo>
                      <a:pt x="30747" y="53663"/>
                      <a:pt x="35805" y="51836"/>
                      <a:pt x="39423" y="48219"/>
                    </a:cubicBezTo>
                    <a:cubicBezTo>
                      <a:pt x="39434" y="48207"/>
                      <a:pt x="39434" y="48195"/>
                      <a:pt x="39446" y="48183"/>
                    </a:cubicBezTo>
                    <a:cubicBezTo>
                      <a:pt x="39458" y="48183"/>
                      <a:pt x="39458" y="48195"/>
                      <a:pt x="39470" y="48195"/>
                    </a:cubicBezTo>
                    <a:cubicBezTo>
                      <a:pt x="40884" y="48534"/>
                      <a:pt x="42408" y="48723"/>
                      <a:pt x="43928" y="48723"/>
                    </a:cubicBezTo>
                    <a:cubicBezTo>
                      <a:pt x="46683" y="48723"/>
                      <a:pt x="49427" y="48100"/>
                      <a:pt x="51484" y="46612"/>
                    </a:cubicBezTo>
                    <a:cubicBezTo>
                      <a:pt x="54841" y="44159"/>
                      <a:pt x="56163" y="39980"/>
                      <a:pt x="55198" y="36039"/>
                    </a:cubicBezTo>
                    <a:cubicBezTo>
                      <a:pt x="55186" y="35706"/>
                      <a:pt x="55115" y="35384"/>
                      <a:pt x="55032" y="35063"/>
                    </a:cubicBezTo>
                    <a:lnTo>
                      <a:pt x="55032" y="35063"/>
                    </a:lnTo>
                    <a:cubicBezTo>
                      <a:pt x="55062" y="35076"/>
                      <a:pt x="55094" y="35083"/>
                      <a:pt x="55125" y="35083"/>
                    </a:cubicBezTo>
                    <a:cubicBezTo>
                      <a:pt x="55206" y="35083"/>
                      <a:pt x="55283" y="35038"/>
                      <a:pt x="55317" y="34944"/>
                    </a:cubicBezTo>
                    <a:cubicBezTo>
                      <a:pt x="55329" y="34932"/>
                      <a:pt x="55329" y="34920"/>
                      <a:pt x="55329" y="34908"/>
                    </a:cubicBezTo>
                    <a:cubicBezTo>
                      <a:pt x="58306" y="34467"/>
                      <a:pt x="60330" y="31074"/>
                      <a:pt x="60949" y="28371"/>
                    </a:cubicBezTo>
                    <a:cubicBezTo>
                      <a:pt x="61747" y="24907"/>
                      <a:pt x="60735" y="21430"/>
                      <a:pt x="58901" y="18489"/>
                    </a:cubicBezTo>
                    <a:cubicBezTo>
                      <a:pt x="57195" y="15400"/>
                      <a:pt x="53896" y="13789"/>
                      <a:pt x="50556" y="13789"/>
                    </a:cubicBezTo>
                    <a:cubicBezTo>
                      <a:pt x="48978" y="13789"/>
                      <a:pt x="47392" y="14148"/>
                      <a:pt x="45959" y="14882"/>
                    </a:cubicBezTo>
                    <a:cubicBezTo>
                      <a:pt x="46781" y="9250"/>
                      <a:pt x="44709" y="1689"/>
                      <a:pt x="38649" y="261"/>
                    </a:cubicBezTo>
                    <a:cubicBezTo>
                      <a:pt x="37902" y="86"/>
                      <a:pt x="37121" y="0"/>
                      <a:pt x="36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63" name="Google Shape;863;p25"/>
            <p:cNvSpPr/>
            <p:nvPr/>
          </p:nvSpPr>
          <p:spPr>
            <a:xfrm>
              <a:off x="3654947" y="2388877"/>
              <a:ext cx="238619" cy="35445"/>
            </a:xfrm>
            <a:custGeom>
              <a:avLst/>
              <a:gdLst/>
              <a:ahLst/>
              <a:cxnLst/>
              <a:rect l="l" t="t" r="r" b="b"/>
              <a:pathLst>
                <a:path w="11788" h="1751" extrusionOk="0">
                  <a:moveTo>
                    <a:pt x="4947" y="0"/>
                  </a:moveTo>
                  <a:cubicBezTo>
                    <a:pt x="4107" y="0"/>
                    <a:pt x="3453" y="9"/>
                    <a:pt x="3203" y="12"/>
                  </a:cubicBezTo>
                  <a:cubicBezTo>
                    <a:pt x="2727" y="12"/>
                    <a:pt x="2251" y="36"/>
                    <a:pt x="1774" y="96"/>
                  </a:cubicBezTo>
                  <a:cubicBezTo>
                    <a:pt x="1215" y="167"/>
                    <a:pt x="834" y="405"/>
                    <a:pt x="298" y="584"/>
                  </a:cubicBezTo>
                  <a:cubicBezTo>
                    <a:pt x="0" y="691"/>
                    <a:pt x="0" y="1060"/>
                    <a:pt x="298" y="1155"/>
                  </a:cubicBezTo>
                  <a:cubicBezTo>
                    <a:pt x="786" y="1322"/>
                    <a:pt x="1155" y="1548"/>
                    <a:pt x="1667" y="1632"/>
                  </a:cubicBezTo>
                  <a:cubicBezTo>
                    <a:pt x="2179" y="1715"/>
                    <a:pt x="2691" y="1727"/>
                    <a:pt x="3203" y="1739"/>
                  </a:cubicBezTo>
                  <a:cubicBezTo>
                    <a:pt x="3447" y="1742"/>
                    <a:pt x="4086" y="1751"/>
                    <a:pt x="4911" y="1751"/>
                  </a:cubicBezTo>
                  <a:cubicBezTo>
                    <a:pt x="7236" y="1751"/>
                    <a:pt x="11032" y="1680"/>
                    <a:pt x="11585" y="1215"/>
                  </a:cubicBezTo>
                  <a:cubicBezTo>
                    <a:pt x="11788" y="1048"/>
                    <a:pt x="11788" y="691"/>
                    <a:pt x="11585" y="524"/>
                  </a:cubicBezTo>
                  <a:cubicBezTo>
                    <a:pt x="11034" y="69"/>
                    <a:pt x="7275" y="0"/>
                    <a:pt x="4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5" name="Google Shape;865;p25"/>
          <p:cNvGrpSpPr/>
          <p:nvPr/>
        </p:nvGrpSpPr>
        <p:grpSpPr>
          <a:xfrm>
            <a:off x="7185418" y="3613919"/>
            <a:ext cx="2042812" cy="1582640"/>
            <a:chOff x="5254157" y="2565181"/>
            <a:chExt cx="1532109" cy="1186980"/>
          </a:xfrm>
        </p:grpSpPr>
        <p:grpSp>
          <p:nvGrpSpPr>
            <p:cNvPr id="866" name="Google Shape;866;p25"/>
            <p:cNvGrpSpPr/>
            <p:nvPr/>
          </p:nvGrpSpPr>
          <p:grpSpPr>
            <a:xfrm>
              <a:off x="5472244" y="2565181"/>
              <a:ext cx="1314022" cy="1186980"/>
              <a:chOff x="5319844" y="2565181"/>
              <a:chExt cx="1314022" cy="1186980"/>
            </a:xfrm>
          </p:grpSpPr>
          <p:sp>
            <p:nvSpPr>
              <p:cNvPr id="867" name="Google Shape;867;p25"/>
              <p:cNvSpPr/>
              <p:nvPr/>
            </p:nvSpPr>
            <p:spPr>
              <a:xfrm>
                <a:off x="5319844" y="2565181"/>
                <a:ext cx="1314022" cy="118698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58638" extrusionOk="0">
                    <a:moveTo>
                      <a:pt x="2834" y="20706"/>
                    </a:moveTo>
                    <a:lnTo>
                      <a:pt x="2834" y="20706"/>
                    </a:lnTo>
                    <a:cubicBezTo>
                      <a:pt x="2787" y="23980"/>
                      <a:pt x="4216" y="27325"/>
                      <a:pt x="6311" y="29742"/>
                    </a:cubicBezTo>
                    <a:cubicBezTo>
                      <a:pt x="5763" y="30040"/>
                      <a:pt x="5263" y="30397"/>
                      <a:pt x="4823" y="30814"/>
                    </a:cubicBezTo>
                    <a:cubicBezTo>
                      <a:pt x="4799" y="30790"/>
                      <a:pt x="4775" y="30766"/>
                      <a:pt x="4739" y="30743"/>
                    </a:cubicBezTo>
                    <a:cubicBezTo>
                      <a:pt x="2584" y="29159"/>
                      <a:pt x="2287" y="25468"/>
                      <a:pt x="2465" y="23027"/>
                    </a:cubicBezTo>
                    <a:cubicBezTo>
                      <a:pt x="2513" y="22241"/>
                      <a:pt x="2644" y="21456"/>
                      <a:pt x="2834" y="20706"/>
                    </a:cubicBezTo>
                    <a:close/>
                    <a:moveTo>
                      <a:pt x="2834" y="34183"/>
                    </a:moveTo>
                    <a:cubicBezTo>
                      <a:pt x="2596" y="35136"/>
                      <a:pt x="2584" y="36136"/>
                      <a:pt x="2823" y="37124"/>
                    </a:cubicBezTo>
                    <a:cubicBezTo>
                      <a:pt x="3430" y="39625"/>
                      <a:pt x="5680" y="41577"/>
                      <a:pt x="8359" y="42030"/>
                    </a:cubicBezTo>
                    <a:cubicBezTo>
                      <a:pt x="7835" y="42684"/>
                      <a:pt x="7287" y="43327"/>
                      <a:pt x="6716" y="43947"/>
                    </a:cubicBezTo>
                    <a:cubicBezTo>
                      <a:pt x="4478" y="43292"/>
                      <a:pt x="3108" y="40625"/>
                      <a:pt x="2644" y="38482"/>
                    </a:cubicBezTo>
                    <a:cubicBezTo>
                      <a:pt x="2323" y="37029"/>
                      <a:pt x="2394" y="35553"/>
                      <a:pt x="2834" y="34183"/>
                    </a:cubicBezTo>
                    <a:close/>
                    <a:moveTo>
                      <a:pt x="31224" y="947"/>
                    </a:moveTo>
                    <a:cubicBezTo>
                      <a:pt x="36697" y="947"/>
                      <a:pt x="42046" y="4388"/>
                      <a:pt x="44375" y="9597"/>
                    </a:cubicBezTo>
                    <a:lnTo>
                      <a:pt x="44602" y="10097"/>
                    </a:lnTo>
                    <a:lnTo>
                      <a:pt x="45066" y="9799"/>
                    </a:lnTo>
                    <a:cubicBezTo>
                      <a:pt x="46879" y="8608"/>
                      <a:pt x="49112" y="7980"/>
                      <a:pt x="51393" y="7980"/>
                    </a:cubicBezTo>
                    <a:cubicBezTo>
                      <a:pt x="52392" y="7980"/>
                      <a:pt x="53402" y="8100"/>
                      <a:pt x="54389" y="8347"/>
                    </a:cubicBezTo>
                    <a:cubicBezTo>
                      <a:pt x="57448" y="9109"/>
                      <a:pt x="59913" y="10931"/>
                      <a:pt x="61306" y="13479"/>
                    </a:cubicBezTo>
                    <a:cubicBezTo>
                      <a:pt x="64056" y="18479"/>
                      <a:pt x="62020" y="25361"/>
                      <a:pt x="56865" y="28516"/>
                    </a:cubicBezTo>
                    <a:lnTo>
                      <a:pt x="56115" y="28969"/>
                    </a:lnTo>
                    <a:lnTo>
                      <a:pt x="56913" y="29338"/>
                    </a:lnTo>
                    <a:cubicBezTo>
                      <a:pt x="58377" y="30028"/>
                      <a:pt x="59603" y="31266"/>
                      <a:pt x="60354" y="32802"/>
                    </a:cubicBezTo>
                    <a:cubicBezTo>
                      <a:pt x="61520" y="35219"/>
                      <a:pt x="61330" y="38351"/>
                      <a:pt x="59830" y="41387"/>
                    </a:cubicBezTo>
                    <a:cubicBezTo>
                      <a:pt x="57903" y="45304"/>
                      <a:pt x="53690" y="48806"/>
                      <a:pt x="49430" y="48806"/>
                    </a:cubicBezTo>
                    <a:cubicBezTo>
                      <a:pt x="48848" y="48806"/>
                      <a:pt x="48264" y="48741"/>
                      <a:pt x="47685" y="48602"/>
                    </a:cubicBezTo>
                    <a:lnTo>
                      <a:pt x="47054" y="48459"/>
                    </a:lnTo>
                    <a:lnTo>
                      <a:pt x="47102" y="49102"/>
                    </a:lnTo>
                    <a:cubicBezTo>
                      <a:pt x="47209" y="50340"/>
                      <a:pt x="46733" y="51650"/>
                      <a:pt x="45852" y="52614"/>
                    </a:cubicBezTo>
                    <a:cubicBezTo>
                      <a:pt x="44421" y="54169"/>
                      <a:pt x="42219" y="54585"/>
                      <a:pt x="40273" y="54585"/>
                    </a:cubicBezTo>
                    <a:cubicBezTo>
                      <a:pt x="39790" y="54585"/>
                      <a:pt x="39322" y="54560"/>
                      <a:pt x="38887" y="54519"/>
                    </a:cubicBezTo>
                    <a:cubicBezTo>
                      <a:pt x="35505" y="54210"/>
                      <a:pt x="31386" y="52626"/>
                      <a:pt x="30016" y="49126"/>
                    </a:cubicBezTo>
                    <a:lnTo>
                      <a:pt x="29778" y="48507"/>
                    </a:lnTo>
                    <a:lnTo>
                      <a:pt x="29278" y="48935"/>
                    </a:lnTo>
                    <a:cubicBezTo>
                      <a:pt x="27691" y="50289"/>
                      <a:pt x="25713" y="51001"/>
                      <a:pt x="23658" y="51001"/>
                    </a:cubicBezTo>
                    <a:cubicBezTo>
                      <a:pt x="22984" y="51001"/>
                      <a:pt x="22302" y="50925"/>
                      <a:pt x="21623" y="50769"/>
                    </a:cubicBezTo>
                    <a:cubicBezTo>
                      <a:pt x="18836" y="50126"/>
                      <a:pt x="16586" y="48280"/>
                      <a:pt x="15467" y="45697"/>
                    </a:cubicBezTo>
                    <a:lnTo>
                      <a:pt x="15205" y="45101"/>
                    </a:lnTo>
                    <a:lnTo>
                      <a:pt x="14729" y="45542"/>
                    </a:lnTo>
                    <a:cubicBezTo>
                      <a:pt x="11109" y="48816"/>
                      <a:pt x="6406" y="50685"/>
                      <a:pt x="1513" y="50805"/>
                    </a:cubicBezTo>
                    <a:cubicBezTo>
                      <a:pt x="1299" y="50805"/>
                      <a:pt x="1156" y="50721"/>
                      <a:pt x="1096" y="50531"/>
                    </a:cubicBezTo>
                    <a:cubicBezTo>
                      <a:pt x="1037" y="50328"/>
                      <a:pt x="1084" y="50043"/>
                      <a:pt x="1310" y="49888"/>
                    </a:cubicBezTo>
                    <a:cubicBezTo>
                      <a:pt x="4489" y="47697"/>
                      <a:pt x="7287" y="45030"/>
                      <a:pt x="9621" y="41934"/>
                    </a:cubicBezTo>
                    <a:lnTo>
                      <a:pt x="10157" y="41220"/>
                    </a:lnTo>
                    <a:lnTo>
                      <a:pt x="9264" y="41184"/>
                    </a:lnTo>
                    <a:cubicBezTo>
                      <a:pt x="6633" y="41065"/>
                      <a:pt x="4311" y="39279"/>
                      <a:pt x="3739" y="36910"/>
                    </a:cubicBezTo>
                    <a:cubicBezTo>
                      <a:pt x="3013" y="33910"/>
                      <a:pt x="4966" y="31326"/>
                      <a:pt x="7276" y="30314"/>
                    </a:cubicBezTo>
                    <a:lnTo>
                      <a:pt x="7883" y="30052"/>
                    </a:lnTo>
                    <a:lnTo>
                      <a:pt x="7418" y="29564"/>
                    </a:lnTo>
                    <a:cubicBezTo>
                      <a:pt x="4013" y="25992"/>
                      <a:pt x="2192" y="19848"/>
                      <a:pt x="5525" y="15479"/>
                    </a:cubicBezTo>
                    <a:cubicBezTo>
                      <a:pt x="7247" y="13228"/>
                      <a:pt x="10049" y="11975"/>
                      <a:pt x="12751" y="11975"/>
                    </a:cubicBezTo>
                    <a:cubicBezTo>
                      <a:pt x="14179" y="11975"/>
                      <a:pt x="15579" y="12325"/>
                      <a:pt x="16777" y="13062"/>
                    </a:cubicBezTo>
                    <a:lnTo>
                      <a:pt x="17360" y="13419"/>
                    </a:lnTo>
                    <a:lnTo>
                      <a:pt x="17491" y="12752"/>
                    </a:lnTo>
                    <a:cubicBezTo>
                      <a:pt x="18658" y="6656"/>
                      <a:pt x="23599" y="1846"/>
                      <a:pt x="29516" y="1060"/>
                    </a:cubicBezTo>
                    <a:cubicBezTo>
                      <a:pt x="30085" y="984"/>
                      <a:pt x="30655" y="947"/>
                      <a:pt x="31224" y="947"/>
                    </a:cubicBezTo>
                    <a:close/>
                    <a:moveTo>
                      <a:pt x="58258" y="29028"/>
                    </a:moveTo>
                    <a:cubicBezTo>
                      <a:pt x="60997" y="29552"/>
                      <a:pt x="62592" y="32838"/>
                      <a:pt x="63247" y="35279"/>
                    </a:cubicBezTo>
                    <a:cubicBezTo>
                      <a:pt x="63985" y="37993"/>
                      <a:pt x="63830" y="40958"/>
                      <a:pt x="62747" y="43554"/>
                    </a:cubicBezTo>
                    <a:cubicBezTo>
                      <a:pt x="60827" y="48178"/>
                      <a:pt x="56131" y="51314"/>
                      <a:pt x="51173" y="51314"/>
                    </a:cubicBezTo>
                    <a:cubicBezTo>
                      <a:pt x="50718" y="51314"/>
                      <a:pt x="50262" y="51287"/>
                      <a:pt x="49805" y="51233"/>
                    </a:cubicBezTo>
                    <a:cubicBezTo>
                      <a:pt x="49832" y="51080"/>
                      <a:pt x="49702" y="50980"/>
                      <a:pt x="49572" y="50980"/>
                    </a:cubicBezTo>
                    <a:cubicBezTo>
                      <a:pt x="49479" y="50980"/>
                      <a:pt x="49387" y="51031"/>
                      <a:pt x="49352" y="51150"/>
                    </a:cubicBezTo>
                    <a:cubicBezTo>
                      <a:pt x="48745" y="53138"/>
                      <a:pt x="47709" y="55067"/>
                      <a:pt x="45959" y="56269"/>
                    </a:cubicBezTo>
                    <a:cubicBezTo>
                      <a:pt x="44113" y="57532"/>
                      <a:pt x="41613" y="58103"/>
                      <a:pt x="39399" y="58163"/>
                    </a:cubicBezTo>
                    <a:cubicBezTo>
                      <a:pt x="39269" y="58167"/>
                      <a:pt x="39140" y="58169"/>
                      <a:pt x="39012" y="58169"/>
                    </a:cubicBezTo>
                    <a:cubicBezTo>
                      <a:pt x="34935" y="58169"/>
                      <a:pt x="31027" y="56164"/>
                      <a:pt x="29112" y="52459"/>
                    </a:cubicBezTo>
                    <a:cubicBezTo>
                      <a:pt x="29088" y="52412"/>
                      <a:pt x="29052" y="52376"/>
                      <a:pt x="29004" y="52364"/>
                    </a:cubicBezTo>
                    <a:cubicBezTo>
                      <a:pt x="28967" y="52312"/>
                      <a:pt x="28905" y="52273"/>
                      <a:pt x="28838" y="52273"/>
                    </a:cubicBezTo>
                    <a:cubicBezTo>
                      <a:pt x="28799" y="52273"/>
                      <a:pt x="28758" y="52286"/>
                      <a:pt x="28719" y="52317"/>
                    </a:cubicBezTo>
                    <a:cubicBezTo>
                      <a:pt x="26688" y="53762"/>
                      <a:pt x="24278" y="54591"/>
                      <a:pt x="21793" y="54591"/>
                    </a:cubicBezTo>
                    <a:cubicBezTo>
                      <a:pt x="21495" y="54591"/>
                      <a:pt x="21196" y="54579"/>
                      <a:pt x="20896" y="54555"/>
                    </a:cubicBezTo>
                    <a:cubicBezTo>
                      <a:pt x="19479" y="54436"/>
                      <a:pt x="18074" y="54043"/>
                      <a:pt x="16789" y="53424"/>
                    </a:cubicBezTo>
                    <a:cubicBezTo>
                      <a:pt x="15515" y="52805"/>
                      <a:pt x="14622" y="51864"/>
                      <a:pt x="13502" y="51055"/>
                    </a:cubicBezTo>
                    <a:cubicBezTo>
                      <a:pt x="13317" y="50922"/>
                      <a:pt x="13167" y="50868"/>
                      <a:pt x="13027" y="50868"/>
                    </a:cubicBezTo>
                    <a:cubicBezTo>
                      <a:pt x="12789" y="50868"/>
                      <a:pt x="12579" y="51022"/>
                      <a:pt x="12264" y="51209"/>
                    </a:cubicBezTo>
                    <a:cubicBezTo>
                      <a:pt x="11097" y="51912"/>
                      <a:pt x="9835" y="52412"/>
                      <a:pt x="8502" y="52686"/>
                    </a:cubicBezTo>
                    <a:cubicBezTo>
                      <a:pt x="7757" y="52837"/>
                      <a:pt x="6835" y="52943"/>
                      <a:pt x="5877" y="52943"/>
                    </a:cubicBezTo>
                    <a:cubicBezTo>
                      <a:pt x="4265" y="52943"/>
                      <a:pt x="2553" y="52642"/>
                      <a:pt x="1418" y="51745"/>
                    </a:cubicBezTo>
                    <a:lnTo>
                      <a:pt x="1537" y="51745"/>
                    </a:lnTo>
                    <a:cubicBezTo>
                      <a:pt x="6454" y="51626"/>
                      <a:pt x="11169" y="49816"/>
                      <a:pt x="14884" y="46649"/>
                    </a:cubicBezTo>
                    <a:cubicBezTo>
                      <a:pt x="16193" y="49197"/>
                      <a:pt x="18539" y="51019"/>
                      <a:pt x="21408" y="51686"/>
                    </a:cubicBezTo>
                    <a:cubicBezTo>
                      <a:pt x="22165" y="51860"/>
                      <a:pt x="22923" y="51945"/>
                      <a:pt x="23672" y="51945"/>
                    </a:cubicBezTo>
                    <a:cubicBezTo>
                      <a:pt x="25738" y="51945"/>
                      <a:pt x="27728" y="51292"/>
                      <a:pt x="29397" y="50043"/>
                    </a:cubicBezTo>
                    <a:cubicBezTo>
                      <a:pt x="31124" y="53543"/>
                      <a:pt x="35327" y="55138"/>
                      <a:pt x="38803" y="55460"/>
                    </a:cubicBezTo>
                    <a:cubicBezTo>
                      <a:pt x="39268" y="55496"/>
                      <a:pt x="39756" y="55531"/>
                      <a:pt x="40268" y="55531"/>
                    </a:cubicBezTo>
                    <a:cubicBezTo>
                      <a:pt x="42423" y="55531"/>
                      <a:pt x="44887" y="55055"/>
                      <a:pt x="46542" y="53257"/>
                    </a:cubicBezTo>
                    <a:cubicBezTo>
                      <a:pt x="47459" y="52257"/>
                      <a:pt x="47995" y="50935"/>
                      <a:pt x="48054" y="49638"/>
                    </a:cubicBezTo>
                    <a:cubicBezTo>
                      <a:pt x="48505" y="49712"/>
                      <a:pt x="48957" y="49747"/>
                      <a:pt x="49408" y="49747"/>
                    </a:cubicBezTo>
                    <a:cubicBezTo>
                      <a:pt x="54048" y="49747"/>
                      <a:pt x="58603" y="46003"/>
                      <a:pt x="60675" y="41803"/>
                    </a:cubicBezTo>
                    <a:cubicBezTo>
                      <a:pt x="62306" y="38493"/>
                      <a:pt x="62497" y="35065"/>
                      <a:pt x="61199" y="32386"/>
                    </a:cubicBezTo>
                    <a:cubicBezTo>
                      <a:pt x="60520" y="31004"/>
                      <a:pt x="59496" y="29838"/>
                      <a:pt x="58258" y="29028"/>
                    </a:cubicBezTo>
                    <a:close/>
                    <a:moveTo>
                      <a:pt x="31206" y="1"/>
                    </a:moveTo>
                    <a:cubicBezTo>
                      <a:pt x="30603" y="1"/>
                      <a:pt x="29999" y="40"/>
                      <a:pt x="29397" y="120"/>
                    </a:cubicBezTo>
                    <a:cubicBezTo>
                      <a:pt x="23289" y="941"/>
                      <a:pt x="18158" y="5751"/>
                      <a:pt x="16705" y="11943"/>
                    </a:cubicBezTo>
                    <a:cubicBezTo>
                      <a:pt x="15494" y="11331"/>
                      <a:pt x="14138" y="11039"/>
                      <a:pt x="12761" y="11039"/>
                    </a:cubicBezTo>
                    <a:cubicBezTo>
                      <a:pt x="9875" y="11039"/>
                      <a:pt x="6900" y="12324"/>
                      <a:pt x="4990" y="14645"/>
                    </a:cubicBezTo>
                    <a:cubicBezTo>
                      <a:pt x="4882" y="14645"/>
                      <a:pt x="4787" y="14693"/>
                      <a:pt x="4692" y="14812"/>
                    </a:cubicBezTo>
                    <a:cubicBezTo>
                      <a:pt x="2763" y="17277"/>
                      <a:pt x="1644" y="20253"/>
                      <a:pt x="1501" y="23384"/>
                    </a:cubicBezTo>
                    <a:cubicBezTo>
                      <a:pt x="1382" y="26004"/>
                      <a:pt x="1834" y="29409"/>
                      <a:pt x="3894" y="31243"/>
                    </a:cubicBezTo>
                    <a:cubicBezTo>
                      <a:pt x="2227" y="33314"/>
                      <a:pt x="1596" y="36005"/>
                      <a:pt x="2180" y="38613"/>
                    </a:cubicBezTo>
                    <a:cubicBezTo>
                      <a:pt x="2680" y="40839"/>
                      <a:pt x="4073" y="43530"/>
                      <a:pt x="6359" y="44328"/>
                    </a:cubicBezTo>
                    <a:cubicBezTo>
                      <a:pt x="4680" y="46113"/>
                      <a:pt x="2811" y="47721"/>
                      <a:pt x="775" y="49114"/>
                    </a:cubicBezTo>
                    <a:cubicBezTo>
                      <a:pt x="227" y="49483"/>
                      <a:pt x="1" y="50185"/>
                      <a:pt x="203" y="50816"/>
                    </a:cubicBezTo>
                    <a:cubicBezTo>
                      <a:pt x="203" y="50828"/>
                      <a:pt x="215" y="50840"/>
                      <a:pt x="215" y="50852"/>
                    </a:cubicBezTo>
                    <a:cubicBezTo>
                      <a:pt x="179" y="50924"/>
                      <a:pt x="167" y="50995"/>
                      <a:pt x="215" y="51090"/>
                    </a:cubicBezTo>
                    <a:cubicBezTo>
                      <a:pt x="1371" y="52986"/>
                      <a:pt x="4076" y="53389"/>
                      <a:pt x="6151" y="53389"/>
                    </a:cubicBezTo>
                    <a:cubicBezTo>
                      <a:pt x="6213" y="53389"/>
                      <a:pt x="6274" y="53389"/>
                      <a:pt x="6335" y="53388"/>
                    </a:cubicBezTo>
                    <a:cubicBezTo>
                      <a:pt x="7728" y="53376"/>
                      <a:pt x="9121" y="53114"/>
                      <a:pt x="10431" y="52626"/>
                    </a:cubicBezTo>
                    <a:cubicBezTo>
                      <a:pt x="10978" y="52424"/>
                      <a:pt x="11502" y="52174"/>
                      <a:pt x="12014" y="51900"/>
                    </a:cubicBezTo>
                    <a:cubicBezTo>
                      <a:pt x="12330" y="51731"/>
                      <a:pt x="12625" y="51433"/>
                      <a:pt x="12979" y="51433"/>
                    </a:cubicBezTo>
                    <a:cubicBezTo>
                      <a:pt x="12999" y="51433"/>
                      <a:pt x="13018" y="51434"/>
                      <a:pt x="13038" y="51436"/>
                    </a:cubicBezTo>
                    <a:cubicBezTo>
                      <a:pt x="13419" y="51483"/>
                      <a:pt x="13669" y="51876"/>
                      <a:pt x="13955" y="52114"/>
                    </a:cubicBezTo>
                    <a:cubicBezTo>
                      <a:pt x="16197" y="54051"/>
                      <a:pt x="18991" y="55012"/>
                      <a:pt x="21798" y="55012"/>
                    </a:cubicBezTo>
                    <a:cubicBezTo>
                      <a:pt x="24237" y="55012"/>
                      <a:pt x="26686" y="54286"/>
                      <a:pt x="28790" y="52840"/>
                    </a:cubicBezTo>
                    <a:cubicBezTo>
                      <a:pt x="30800" y="56602"/>
                      <a:pt x="34853" y="58637"/>
                      <a:pt x="39043" y="58637"/>
                    </a:cubicBezTo>
                    <a:cubicBezTo>
                      <a:pt x="39296" y="58637"/>
                      <a:pt x="39550" y="58630"/>
                      <a:pt x="39803" y="58615"/>
                    </a:cubicBezTo>
                    <a:cubicBezTo>
                      <a:pt x="42101" y="58484"/>
                      <a:pt x="44625" y="57865"/>
                      <a:pt x="46483" y="56460"/>
                    </a:cubicBezTo>
                    <a:cubicBezTo>
                      <a:pt x="48066" y="55281"/>
                      <a:pt x="49055" y="53531"/>
                      <a:pt x="49674" y="51686"/>
                    </a:cubicBezTo>
                    <a:cubicBezTo>
                      <a:pt x="50163" y="51744"/>
                      <a:pt x="50651" y="51773"/>
                      <a:pt x="51137" y="51773"/>
                    </a:cubicBezTo>
                    <a:cubicBezTo>
                      <a:pt x="56494" y="51773"/>
                      <a:pt x="61523" y="48305"/>
                      <a:pt x="63390" y="43196"/>
                    </a:cubicBezTo>
                    <a:cubicBezTo>
                      <a:pt x="64461" y="40291"/>
                      <a:pt x="64426" y="36993"/>
                      <a:pt x="63366" y="34088"/>
                    </a:cubicBezTo>
                    <a:cubicBezTo>
                      <a:pt x="62532" y="31790"/>
                      <a:pt x="60961" y="29135"/>
                      <a:pt x="58413" y="28588"/>
                    </a:cubicBezTo>
                    <a:cubicBezTo>
                      <a:pt x="63187" y="24932"/>
                      <a:pt x="64914" y="18086"/>
                      <a:pt x="62128" y="13026"/>
                    </a:cubicBezTo>
                    <a:cubicBezTo>
                      <a:pt x="60604" y="10240"/>
                      <a:pt x="57937" y="8264"/>
                      <a:pt x="54615" y="7430"/>
                    </a:cubicBezTo>
                    <a:cubicBezTo>
                      <a:pt x="53559" y="7167"/>
                      <a:pt x="52477" y="7038"/>
                      <a:pt x="51404" y="7038"/>
                    </a:cubicBezTo>
                    <a:cubicBezTo>
                      <a:pt x="49125" y="7038"/>
                      <a:pt x="46884" y="7619"/>
                      <a:pt x="45006" y="8728"/>
                    </a:cubicBezTo>
                    <a:cubicBezTo>
                      <a:pt x="42413" y="3455"/>
                      <a:pt x="36872" y="1"/>
                      <a:pt x="312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5384903" y="3593131"/>
                <a:ext cx="43218" cy="4574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260" extrusionOk="0">
                    <a:moveTo>
                      <a:pt x="1811" y="0"/>
                    </a:moveTo>
                    <a:cubicBezTo>
                      <a:pt x="1757" y="0"/>
                      <a:pt x="1703" y="24"/>
                      <a:pt x="1656" y="82"/>
                    </a:cubicBezTo>
                    <a:lnTo>
                      <a:pt x="144" y="1844"/>
                    </a:lnTo>
                    <a:cubicBezTo>
                      <a:pt x="0" y="2025"/>
                      <a:pt x="156" y="2259"/>
                      <a:pt x="323" y="2259"/>
                    </a:cubicBezTo>
                    <a:cubicBezTo>
                      <a:pt x="377" y="2259"/>
                      <a:pt x="431" y="2235"/>
                      <a:pt x="478" y="2178"/>
                    </a:cubicBezTo>
                    <a:cubicBezTo>
                      <a:pt x="978" y="1594"/>
                      <a:pt x="1490" y="999"/>
                      <a:pt x="1990" y="415"/>
                    </a:cubicBezTo>
                    <a:cubicBezTo>
                      <a:pt x="2134" y="235"/>
                      <a:pt x="1978" y="0"/>
                      <a:pt x="18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5419173" y="3581249"/>
                <a:ext cx="53906" cy="6050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989" extrusionOk="0">
                    <a:moveTo>
                      <a:pt x="2340" y="1"/>
                    </a:moveTo>
                    <a:cubicBezTo>
                      <a:pt x="2267" y="1"/>
                      <a:pt x="2194" y="33"/>
                      <a:pt x="2142" y="109"/>
                    </a:cubicBezTo>
                    <a:cubicBezTo>
                      <a:pt x="1547" y="979"/>
                      <a:pt x="880" y="1800"/>
                      <a:pt x="166" y="2586"/>
                    </a:cubicBezTo>
                    <a:cubicBezTo>
                      <a:pt x="0" y="2752"/>
                      <a:pt x="162" y="2988"/>
                      <a:pt x="343" y="2988"/>
                    </a:cubicBezTo>
                    <a:cubicBezTo>
                      <a:pt x="396" y="2988"/>
                      <a:pt x="451" y="2968"/>
                      <a:pt x="499" y="2919"/>
                    </a:cubicBezTo>
                    <a:cubicBezTo>
                      <a:pt x="1237" y="2110"/>
                      <a:pt x="1928" y="1252"/>
                      <a:pt x="2547" y="336"/>
                    </a:cubicBezTo>
                    <a:cubicBezTo>
                      <a:pt x="2663" y="163"/>
                      <a:pt x="2504" y="1"/>
                      <a:pt x="23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5462492" y="3568698"/>
                <a:ext cx="51355" cy="7259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3586" extrusionOk="0">
                    <a:moveTo>
                      <a:pt x="2217" y="1"/>
                    </a:moveTo>
                    <a:cubicBezTo>
                      <a:pt x="2147" y="1"/>
                      <a:pt x="2079" y="37"/>
                      <a:pt x="2038" y="122"/>
                    </a:cubicBezTo>
                    <a:cubicBezTo>
                      <a:pt x="1526" y="1206"/>
                      <a:pt x="895" y="2230"/>
                      <a:pt x="145" y="3170"/>
                    </a:cubicBezTo>
                    <a:cubicBezTo>
                      <a:pt x="1" y="3351"/>
                      <a:pt x="157" y="3586"/>
                      <a:pt x="324" y="3586"/>
                    </a:cubicBezTo>
                    <a:cubicBezTo>
                      <a:pt x="378" y="3586"/>
                      <a:pt x="432" y="3561"/>
                      <a:pt x="479" y="3504"/>
                    </a:cubicBezTo>
                    <a:cubicBezTo>
                      <a:pt x="1252" y="2527"/>
                      <a:pt x="1919" y="1491"/>
                      <a:pt x="2455" y="360"/>
                    </a:cubicBezTo>
                    <a:cubicBezTo>
                      <a:pt x="2537" y="172"/>
                      <a:pt x="2371" y="1"/>
                      <a:pt x="2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>
                <a:off x="5503867" y="3550075"/>
                <a:ext cx="51578" cy="8471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4185" extrusionOk="0">
                    <a:moveTo>
                      <a:pt x="2262" y="1"/>
                    </a:moveTo>
                    <a:cubicBezTo>
                      <a:pt x="2168" y="1"/>
                      <a:pt x="2072" y="49"/>
                      <a:pt x="2030" y="161"/>
                    </a:cubicBezTo>
                    <a:cubicBezTo>
                      <a:pt x="1542" y="1459"/>
                      <a:pt x="899" y="2685"/>
                      <a:pt x="125" y="3840"/>
                    </a:cubicBezTo>
                    <a:cubicBezTo>
                      <a:pt x="0" y="4015"/>
                      <a:pt x="161" y="4184"/>
                      <a:pt x="330" y="4184"/>
                    </a:cubicBezTo>
                    <a:cubicBezTo>
                      <a:pt x="403" y="4184"/>
                      <a:pt x="476" y="4153"/>
                      <a:pt x="530" y="4078"/>
                    </a:cubicBezTo>
                    <a:cubicBezTo>
                      <a:pt x="1328" y="2888"/>
                      <a:pt x="1983" y="1626"/>
                      <a:pt x="2483" y="280"/>
                    </a:cubicBezTo>
                    <a:cubicBezTo>
                      <a:pt x="2548" y="114"/>
                      <a:pt x="2407" y="1"/>
                      <a:pt x="2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>
                <a:off x="5557166" y="3511939"/>
                <a:ext cx="57509" cy="102589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068" extrusionOk="0">
                    <a:moveTo>
                      <a:pt x="2555" y="1"/>
                    </a:moveTo>
                    <a:cubicBezTo>
                      <a:pt x="2462" y="1"/>
                      <a:pt x="2371" y="51"/>
                      <a:pt x="2338" y="164"/>
                    </a:cubicBezTo>
                    <a:cubicBezTo>
                      <a:pt x="1921" y="1819"/>
                      <a:pt x="1195" y="3319"/>
                      <a:pt x="135" y="4653"/>
                    </a:cubicBezTo>
                    <a:cubicBezTo>
                      <a:pt x="0" y="4833"/>
                      <a:pt x="152" y="5068"/>
                      <a:pt x="316" y="5068"/>
                    </a:cubicBezTo>
                    <a:cubicBezTo>
                      <a:pt x="369" y="5068"/>
                      <a:pt x="423" y="5044"/>
                      <a:pt x="469" y="4986"/>
                    </a:cubicBezTo>
                    <a:cubicBezTo>
                      <a:pt x="1576" y="3581"/>
                      <a:pt x="2350" y="2021"/>
                      <a:pt x="2791" y="295"/>
                    </a:cubicBezTo>
                    <a:cubicBezTo>
                      <a:pt x="2841" y="115"/>
                      <a:pt x="2696" y="1"/>
                      <a:pt x="25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>
                <a:off x="5592509" y="3534732"/>
                <a:ext cx="53582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733" extrusionOk="0">
                    <a:moveTo>
                      <a:pt x="2330" y="0"/>
                    </a:moveTo>
                    <a:cubicBezTo>
                      <a:pt x="2261" y="0"/>
                      <a:pt x="2193" y="36"/>
                      <a:pt x="2152" y="121"/>
                    </a:cubicBezTo>
                    <a:cubicBezTo>
                      <a:pt x="1914" y="669"/>
                      <a:pt x="1640" y="1193"/>
                      <a:pt x="1330" y="1705"/>
                    </a:cubicBezTo>
                    <a:cubicBezTo>
                      <a:pt x="1045" y="2193"/>
                      <a:pt x="675" y="2943"/>
                      <a:pt x="199" y="3277"/>
                    </a:cubicBezTo>
                    <a:cubicBezTo>
                      <a:pt x="0" y="3426"/>
                      <a:pt x="125" y="3733"/>
                      <a:pt x="318" y="3733"/>
                    </a:cubicBezTo>
                    <a:cubicBezTo>
                      <a:pt x="356" y="3733"/>
                      <a:pt x="396" y="3721"/>
                      <a:pt x="437" y="3693"/>
                    </a:cubicBezTo>
                    <a:cubicBezTo>
                      <a:pt x="902" y="3360"/>
                      <a:pt x="1211" y="2788"/>
                      <a:pt x="1509" y="2324"/>
                    </a:cubicBezTo>
                    <a:cubicBezTo>
                      <a:pt x="1914" y="1693"/>
                      <a:pt x="2259" y="1038"/>
                      <a:pt x="2557" y="360"/>
                    </a:cubicBezTo>
                    <a:cubicBezTo>
                      <a:pt x="2647" y="171"/>
                      <a:pt x="2484" y="0"/>
                      <a:pt x="2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4" name="Google Shape;874;p25"/>
              <p:cNvSpPr/>
              <p:nvPr/>
            </p:nvSpPr>
            <p:spPr>
              <a:xfrm>
                <a:off x="5619937" y="3563881"/>
                <a:ext cx="54594" cy="62812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103" extrusionOk="0">
                    <a:moveTo>
                      <a:pt x="2377" y="1"/>
                    </a:moveTo>
                    <a:cubicBezTo>
                      <a:pt x="2305" y="1"/>
                      <a:pt x="2235" y="36"/>
                      <a:pt x="2190" y="122"/>
                    </a:cubicBezTo>
                    <a:cubicBezTo>
                      <a:pt x="1690" y="1110"/>
                      <a:pt x="1011" y="1968"/>
                      <a:pt x="178" y="2706"/>
                    </a:cubicBezTo>
                    <a:cubicBezTo>
                      <a:pt x="1" y="2864"/>
                      <a:pt x="166" y="3102"/>
                      <a:pt x="354" y="3102"/>
                    </a:cubicBezTo>
                    <a:cubicBezTo>
                      <a:pt x="407" y="3102"/>
                      <a:pt x="462" y="3083"/>
                      <a:pt x="511" y="3039"/>
                    </a:cubicBezTo>
                    <a:cubicBezTo>
                      <a:pt x="1368" y="2277"/>
                      <a:pt x="2071" y="1372"/>
                      <a:pt x="2607" y="360"/>
                    </a:cubicBezTo>
                    <a:cubicBezTo>
                      <a:pt x="2697" y="172"/>
                      <a:pt x="2534" y="1"/>
                      <a:pt x="2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5" name="Google Shape;875;p25"/>
              <p:cNvSpPr/>
              <p:nvPr/>
            </p:nvSpPr>
            <p:spPr>
              <a:xfrm>
                <a:off x="5642305" y="3577625"/>
                <a:ext cx="60829" cy="72428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3578" extrusionOk="0">
                    <a:moveTo>
                      <a:pt x="2689" y="0"/>
                    </a:moveTo>
                    <a:cubicBezTo>
                      <a:pt x="2617" y="0"/>
                      <a:pt x="2547" y="36"/>
                      <a:pt x="2502" y="122"/>
                    </a:cubicBezTo>
                    <a:cubicBezTo>
                      <a:pt x="1871" y="1253"/>
                      <a:pt x="1097" y="2277"/>
                      <a:pt x="168" y="3182"/>
                    </a:cubicBezTo>
                    <a:cubicBezTo>
                      <a:pt x="1" y="3340"/>
                      <a:pt x="168" y="3578"/>
                      <a:pt x="351" y="3578"/>
                    </a:cubicBezTo>
                    <a:cubicBezTo>
                      <a:pt x="402" y="3578"/>
                      <a:pt x="455" y="3559"/>
                      <a:pt x="501" y="3515"/>
                    </a:cubicBezTo>
                    <a:cubicBezTo>
                      <a:pt x="1454" y="2574"/>
                      <a:pt x="2264" y="1527"/>
                      <a:pt x="2906" y="348"/>
                    </a:cubicBezTo>
                    <a:cubicBezTo>
                      <a:pt x="3004" y="168"/>
                      <a:pt x="2845" y="0"/>
                      <a:pt x="26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6" name="Google Shape;876;p25"/>
              <p:cNvSpPr/>
              <p:nvPr/>
            </p:nvSpPr>
            <p:spPr>
              <a:xfrm>
                <a:off x="5676353" y="3597706"/>
                <a:ext cx="56153" cy="6759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339" extrusionOk="0">
                    <a:moveTo>
                      <a:pt x="2445" y="0"/>
                    </a:moveTo>
                    <a:cubicBezTo>
                      <a:pt x="2376" y="0"/>
                      <a:pt x="2307" y="31"/>
                      <a:pt x="2260" y="106"/>
                    </a:cubicBezTo>
                    <a:cubicBezTo>
                      <a:pt x="1975" y="606"/>
                      <a:pt x="1665" y="1094"/>
                      <a:pt x="1355" y="1571"/>
                    </a:cubicBezTo>
                    <a:cubicBezTo>
                      <a:pt x="1034" y="2035"/>
                      <a:pt x="736" y="2618"/>
                      <a:pt x="224" y="2904"/>
                    </a:cubicBezTo>
                    <a:cubicBezTo>
                      <a:pt x="1" y="3026"/>
                      <a:pt x="142" y="3339"/>
                      <a:pt x="351" y="3339"/>
                    </a:cubicBezTo>
                    <a:cubicBezTo>
                      <a:pt x="386" y="3339"/>
                      <a:pt x="424" y="3330"/>
                      <a:pt x="462" y="3309"/>
                    </a:cubicBezTo>
                    <a:cubicBezTo>
                      <a:pt x="939" y="3047"/>
                      <a:pt x="1213" y="2594"/>
                      <a:pt x="1522" y="2154"/>
                    </a:cubicBezTo>
                    <a:cubicBezTo>
                      <a:pt x="1927" y="1571"/>
                      <a:pt x="2308" y="963"/>
                      <a:pt x="2665" y="344"/>
                    </a:cubicBezTo>
                    <a:cubicBezTo>
                      <a:pt x="2773" y="169"/>
                      <a:pt x="2608" y="0"/>
                      <a:pt x="24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7" name="Google Shape;877;p25"/>
              <p:cNvSpPr/>
              <p:nvPr/>
            </p:nvSpPr>
            <p:spPr>
              <a:xfrm>
                <a:off x="5714874" y="3607422"/>
                <a:ext cx="53602" cy="66517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286" extrusionOk="0">
                    <a:moveTo>
                      <a:pt x="2325" y="1"/>
                    </a:moveTo>
                    <a:cubicBezTo>
                      <a:pt x="2256" y="1"/>
                      <a:pt x="2187" y="34"/>
                      <a:pt x="2143" y="114"/>
                    </a:cubicBezTo>
                    <a:cubicBezTo>
                      <a:pt x="1584" y="1102"/>
                      <a:pt x="929" y="2031"/>
                      <a:pt x="155" y="2876"/>
                    </a:cubicBezTo>
                    <a:cubicBezTo>
                      <a:pt x="0" y="3050"/>
                      <a:pt x="159" y="3285"/>
                      <a:pt x="333" y="3285"/>
                    </a:cubicBezTo>
                    <a:cubicBezTo>
                      <a:pt x="386" y="3285"/>
                      <a:pt x="441" y="3263"/>
                      <a:pt x="488" y="3210"/>
                    </a:cubicBezTo>
                    <a:cubicBezTo>
                      <a:pt x="1286" y="2329"/>
                      <a:pt x="1965" y="1376"/>
                      <a:pt x="2548" y="352"/>
                    </a:cubicBezTo>
                    <a:cubicBezTo>
                      <a:pt x="2647" y="171"/>
                      <a:pt x="2483" y="1"/>
                      <a:pt x="2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8" name="Google Shape;878;p25"/>
              <p:cNvSpPr/>
              <p:nvPr/>
            </p:nvSpPr>
            <p:spPr>
              <a:xfrm>
                <a:off x="5757545" y="3606106"/>
                <a:ext cx="54958" cy="71314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3523" extrusionOk="0">
                    <a:moveTo>
                      <a:pt x="2432" y="0"/>
                    </a:moveTo>
                    <a:cubicBezTo>
                      <a:pt x="2337" y="0"/>
                      <a:pt x="2237" y="47"/>
                      <a:pt x="2190" y="155"/>
                    </a:cubicBezTo>
                    <a:cubicBezTo>
                      <a:pt x="1726" y="1275"/>
                      <a:pt x="1035" y="2263"/>
                      <a:pt x="166" y="3120"/>
                    </a:cubicBezTo>
                    <a:cubicBezTo>
                      <a:pt x="1" y="3286"/>
                      <a:pt x="162" y="3523"/>
                      <a:pt x="343" y="3523"/>
                    </a:cubicBezTo>
                    <a:cubicBezTo>
                      <a:pt x="396" y="3523"/>
                      <a:pt x="451" y="3502"/>
                      <a:pt x="500" y="3453"/>
                    </a:cubicBezTo>
                    <a:cubicBezTo>
                      <a:pt x="1428" y="2537"/>
                      <a:pt x="2143" y="1477"/>
                      <a:pt x="2643" y="274"/>
                    </a:cubicBezTo>
                    <a:cubicBezTo>
                      <a:pt x="2715" y="109"/>
                      <a:pt x="2578" y="0"/>
                      <a:pt x="2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>
                <a:off x="5808860" y="3604042"/>
                <a:ext cx="47975" cy="67772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3348" extrusionOk="0">
                    <a:moveTo>
                      <a:pt x="2048" y="1"/>
                    </a:moveTo>
                    <a:cubicBezTo>
                      <a:pt x="1976" y="1"/>
                      <a:pt x="1905" y="34"/>
                      <a:pt x="1858" y="115"/>
                    </a:cubicBezTo>
                    <a:cubicBezTo>
                      <a:pt x="1275" y="1079"/>
                      <a:pt x="691" y="2031"/>
                      <a:pt x="108" y="2996"/>
                    </a:cubicBezTo>
                    <a:cubicBezTo>
                      <a:pt x="0" y="3177"/>
                      <a:pt x="162" y="3348"/>
                      <a:pt x="323" y="3348"/>
                    </a:cubicBezTo>
                    <a:cubicBezTo>
                      <a:pt x="394" y="3348"/>
                      <a:pt x="465" y="3314"/>
                      <a:pt x="513" y="3234"/>
                    </a:cubicBezTo>
                    <a:cubicBezTo>
                      <a:pt x="1096" y="2270"/>
                      <a:pt x="1679" y="1317"/>
                      <a:pt x="2263" y="353"/>
                    </a:cubicBezTo>
                    <a:cubicBezTo>
                      <a:pt x="2370" y="171"/>
                      <a:pt x="2208" y="1"/>
                      <a:pt x="20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0" name="Google Shape;880;p25"/>
              <p:cNvSpPr/>
              <p:nvPr/>
            </p:nvSpPr>
            <p:spPr>
              <a:xfrm>
                <a:off x="5850944" y="3577625"/>
                <a:ext cx="58015" cy="79816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3943" extrusionOk="0">
                    <a:moveTo>
                      <a:pt x="2549" y="1"/>
                    </a:moveTo>
                    <a:cubicBezTo>
                      <a:pt x="2478" y="1"/>
                      <a:pt x="2407" y="36"/>
                      <a:pt x="2363" y="122"/>
                    </a:cubicBezTo>
                    <a:cubicBezTo>
                      <a:pt x="1708" y="1312"/>
                      <a:pt x="970" y="2455"/>
                      <a:pt x="136" y="3527"/>
                    </a:cubicBezTo>
                    <a:cubicBezTo>
                      <a:pt x="1" y="3707"/>
                      <a:pt x="159" y="3942"/>
                      <a:pt x="322" y="3942"/>
                    </a:cubicBezTo>
                    <a:cubicBezTo>
                      <a:pt x="374" y="3942"/>
                      <a:pt x="426" y="3918"/>
                      <a:pt x="470" y="3860"/>
                    </a:cubicBezTo>
                    <a:cubicBezTo>
                      <a:pt x="1327" y="2753"/>
                      <a:pt x="2101" y="1586"/>
                      <a:pt x="2767" y="360"/>
                    </a:cubicBezTo>
                    <a:cubicBezTo>
                      <a:pt x="2866" y="172"/>
                      <a:pt x="2705" y="1"/>
                      <a:pt x="25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1" name="Google Shape;881;p25"/>
              <p:cNvSpPr/>
              <p:nvPr/>
            </p:nvSpPr>
            <p:spPr>
              <a:xfrm>
                <a:off x="5904060" y="3599527"/>
                <a:ext cx="35020" cy="3633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95" extrusionOk="0">
                    <a:moveTo>
                      <a:pt x="1405" y="0"/>
                    </a:moveTo>
                    <a:cubicBezTo>
                      <a:pt x="1352" y="0"/>
                      <a:pt x="1298" y="22"/>
                      <a:pt x="1251" y="76"/>
                    </a:cubicBezTo>
                    <a:cubicBezTo>
                      <a:pt x="882" y="516"/>
                      <a:pt x="524" y="945"/>
                      <a:pt x="155" y="1385"/>
                    </a:cubicBezTo>
                    <a:cubicBezTo>
                      <a:pt x="0" y="1558"/>
                      <a:pt x="159" y="1794"/>
                      <a:pt x="333" y="1794"/>
                    </a:cubicBezTo>
                    <a:cubicBezTo>
                      <a:pt x="386" y="1794"/>
                      <a:pt x="441" y="1772"/>
                      <a:pt x="489" y="1719"/>
                    </a:cubicBezTo>
                    <a:lnTo>
                      <a:pt x="1584" y="409"/>
                    </a:lnTo>
                    <a:cubicBezTo>
                      <a:pt x="1730" y="236"/>
                      <a:pt x="1576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2" name="Google Shape;882;p25"/>
              <p:cNvSpPr/>
              <p:nvPr/>
            </p:nvSpPr>
            <p:spPr>
              <a:xfrm>
                <a:off x="5921023" y="3624871"/>
                <a:ext cx="39594" cy="4119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035" extrusionOk="0">
                    <a:moveTo>
                      <a:pt x="1639" y="0"/>
                    </a:moveTo>
                    <a:cubicBezTo>
                      <a:pt x="1569" y="0"/>
                      <a:pt x="1501" y="36"/>
                      <a:pt x="1460" y="121"/>
                    </a:cubicBezTo>
                    <a:cubicBezTo>
                      <a:pt x="1163" y="717"/>
                      <a:pt x="746" y="1205"/>
                      <a:pt x="198" y="1586"/>
                    </a:cubicBezTo>
                    <a:cubicBezTo>
                      <a:pt x="1" y="1724"/>
                      <a:pt x="123" y="2034"/>
                      <a:pt x="313" y="2034"/>
                    </a:cubicBezTo>
                    <a:cubicBezTo>
                      <a:pt x="352" y="2034"/>
                      <a:pt x="394" y="2021"/>
                      <a:pt x="437" y="1991"/>
                    </a:cubicBezTo>
                    <a:cubicBezTo>
                      <a:pt x="1044" y="1574"/>
                      <a:pt x="1532" y="1026"/>
                      <a:pt x="1865" y="360"/>
                    </a:cubicBezTo>
                    <a:cubicBezTo>
                      <a:pt x="1955" y="171"/>
                      <a:pt x="1792" y="0"/>
                      <a:pt x="1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>
                <a:off x="5939767" y="3641733"/>
                <a:ext cx="39088" cy="4423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185" extrusionOk="0">
                    <a:moveTo>
                      <a:pt x="1614" y="1"/>
                    </a:moveTo>
                    <a:cubicBezTo>
                      <a:pt x="1543" y="1"/>
                      <a:pt x="1472" y="36"/>
                      <a:pt x="1427" y="122"/>
                    </a:cubicBezTo>
                    <a:cubicBezTo>
                      <a:pt x="1118" y="753"/>
                      <a:pt x="701" y="1312"/>
                      <a:pt x="177" y="1789"/>
                    </a:cubicBezTo>
                    <a:cubicBezTo>
                      <a:pt x="0" y="1947"/>
                      <a:pt x="165" y="2185"/>
                      <a:pt x="354" y="2185"/>
                    </a:cubicBezTo>
                    <a:cubicBezTo>
                      <a:pt x="407" y="2185"/>
                      <a:pt x="461" y="2166"/>
                      <a:pt x="511" y="2122"/>
                    </a:cubicBezTo>
                    <a:cubicBezTo>
                      <a:pt x="1058" y="1622"/>
                      <a:pt x="1511" y="1027"/>
                      <a:pt x="1832" y="360"/>
                    </a:cubicBezTo>
                    <a:cubicBezTo>
                      <a:pt x="1930" y="172"/>
                      <a:pt x="1770" y="1"/>
                      <a:pt x="16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>
                <a:off x="5959119" y="3648251"/>
                <a:ext cx="50424" cy="5469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702" extrusionOk="0">
                    <a:moveTo>
                      <a:pt x="2174" y="0"/>
                    </a:moveTo>
                    <a:cubicBezTo>
                      <a:pt x="2104" y="0"/>
                      <a:pt x="2036" y="36"/>
                      <a:pt x="1995" y="121"/>
                    </a:cubicBezTo>
                    <a:cubicBezTo>
                      <a:pt x="1579" y="979"/>
                      <a:pt x="983" y="1705"/>
                      <a:pt x="198" y="2253"/>
                    </a:cubicBezTo>
                    <a:cubicBezTo>
                      <a:pt x="1" y="2400"/>
                      <a:pt x="129" y="2702"/>
                      <a:pt x="314" y="2702"/>
                    </a:cubicBezTo>
                    <a:cubicBezTo>
                      <a:pt x="353" y="2702"/>
                      <a:pt x="394" y="2688"/>
                      <a:pt x="436" y="2657"/>
                    </a:cubicBezTo>
                    <a:cubicBezTo>
                      <a:pt x="1281" y="2062"/>
                      <a:pt x="1948" y="1288"/>
                      <a:pt x="2400" y="359"/>
                    </a:cubicBezTo>
                    <a:cubicBezTo>
                      <a:pt x="2490" y="171"/>
                      <a:pt x="2327" y="0"/>
                      <a:pt x="2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>
                <a:off x="5985394" y="3666327"/>
                <a:ext cx="47104" cy="54452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690" extrusionOk="0">
                    <a:moveTo>
                      <a:pt x="2011" y="0"/>
                    </a:moveTo>
                    <a:cubicBezTo>
                      <a:pt x="1943" y="0"/>
                      <a:pt x="1878" y="36"/>
                      <a:pt x="1840" y="121"/>
                    </a:cubicBezTo>
                    <a:cubicBezTo>
                      <a:pt x="1471" y="967"/>
                      <a:pt x="924" y="1681"/>
                      <a:pt x="197" y="2241"/>
                    </a:cubicBezTo>
                    <a:cubicBezTo>
                      <a:pt x="1" y="2388"/>
                      <a:pt x="121" y="2690"/>
                      <a:pt x="309" y="2690"/>
                    </a:cubicBezTo>
                    <a:cubicBezTo>
                      <a:pt x="349" y="2690"/>
                      <a:pt x="392" y="2676"/>
                      <a:pt x="435" y="2645"/>
                    </a:cubicBezTo>
                    <a:cubicBezTo>
                      <a:pt x="1233" y="2038"/>
                      <a:pt x="1852" y="1276"/>
                      <a:pt x="2245" y="359"/>
                    </a:cubicBezTo>
                    <a:cubicBezTo>
                      <a:pt x="2327" y="171"/>
                      <a:pt x="2162" y="0"/>
                      <a:pt x="2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6" name="Google Shape;886;p25"/>
              <p:cNvSpPr/>
              <p:nvPr/>
            </p:nvSpPr>
            <p:spPr>
              <a:xfrm>
                <a:off x="6019178" y="3668837"/>
                <a:ext cx="52651" cy="67408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3330" extrusionOk="0">
                    <a:moveTo>
                      <a:pt x="2316" y="0"/>
                    </a:moveTo>
                    <a:cubicBezTo>
                      <a:pt x="2219" y="0"/>
                      <a:pt x="2119" y="50"/>
                      <a:pt x="2076" y="164"/>
                    </a:cubicBezTo>
                    <a:cubicBezTo>
                      <a:pt x="1684" y="1188"/>
                      <a:pt x="814" y="2057"/>
                      <a:pt x="136" y="2914"/>
                    </a:cubicBezTo>
                    <a:cubicBezTo>
                      <a:pt x="0" y="3095"/>
                      <a:pt x="152" y="3330"/>
                      <a:pt x="316" y="3330"/>
                    </a:cubicBezTo>
                    <a:cubicBezTo>
                      <a:pt x="369" y="3330"/>
                      <a:pt x="423" y="3305"/>
                      <a:pt x="469" y="3248"/>
                    </a:cubicBezTo>
                    <a:cubicBezTo>
                      <a:pt x="1207" y="2319"/>
                      <a:pt x="2100" y="1402"/>
                      <a:pt x="2529" y="283"/>
                    </a:cubicBezTo>
                    <a:cubicBezTo>
                      <a:pt x="2600" y="112"/>
                      <a:pt x="2462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7" name="Google Shape;887;p25"/>
              <p:cNvSpPr/>
              <p:nvPr/>
            </p:nvSpPr>
            <p:spPr>
              <a:xfrm>
                <a:off x="6059278" y="3677967"/>
                <a:ext cx="54918" cy="66922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306" extrusionOk="0">
                    <a:moveTo>
                      <a:pt x="2403" y="0"/>
                    </a:moveTo>
                    <a:cubicBezTo>
                      <a:pt x="2332" y="0"/>
                      <a:pt x="2265" y="38"/>
                      <a:pt x="2227" y="130"/>
                    </a:cubicBezTo>
                    <a:cubicBezTo>
                      <a:pt x="1774" y="1142"/>
                      <a:pt x="1119" y="2011"/>
                      <a:pt x="286" y="2737"/>
                    </a:cubicBezTo>
                    <a:cubicBezTo>
                      <a:pt x="270" y="2734"/>
                      <a:pt x="253" y="2733"/>
                      <a:pt x="236" y="2733"/>
                    </a:cubicBezTo>
                    <a:cubicBezTo>
                      <a:pt x="119" y="2733"/>
                      <a:pt x="0" y="2807"/>
                      <a:pt x="0" y="2963"/>
                    </a:cubicBezTo>
                    <a:lnTo>
                      <a:pt x="0" y="3082"/>
                    </a:lnTo>
                    <a:cubicBezTo>
                      <a:pt x="0" y="3231"/>
                      <a:pt x="112" y="3306"/>
                      <a:pt x="225" y="3306"/>
                    </a:cubicBezTo>
                    <a:cubicBezTo>
                      <a:pt x="292" y="3306"/>
                      <a:pt x="360" y="3279"/>
                      <a:pt x="405" y="3225"/>
                    </a:cubicBezTo>
                    <a:cubicBezTo>
                      <a:pt x="441" y="3213"/>
                      <a:pt x="476" y="3201"/>
                      <a:pt x="500" y="3178"/>
                    </a:cubicBezTo>
                    <a:cubicBezTo>
                      <a:pt x="1417" y="2404"/>
                      <a:pt x="2143" y="1451"/>
                      <a:pt x="2631" y="356"/>
                    </a:cubicBezTo>
                    <a:cubicBezTo>
                      <a:pt x="2712" y="170"/>
                      <a:pt x="2551" y="0"/>
                      <a:pt x="24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6105998" y="3680780"/>
                <a:ext cx="54412" cy="713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525" extrusionOk="0">
                    <a:moveTo>
                      <a:pt x="2371" y="0"/>
                    </a:moveTo>
                    <a:cubicBezTo>
                      <a:pt x="2302" y="0"/>
                      <a:pt x="2234" y="36"/>
                      <a:pt x="2193" y="122"/>
                    </a:cubicBezTo>
                    <a:cubicBezTo>
                      <a:pt x="1681" y="1241"/>
                      <a:pt x="1002" y="2241"/>
                      <a:pt x="157" y="3122"/>
                    </a:cubicBezTo>
                    <a:cubicBezTo>
                      <a:pt x="0" y="3288"/>
                      <a:pt x="164" y="3524"/>
                      <a:pt x="340" y="3524"/>
                    </a:cubicBezTo>
                    <a:cubicBezTo>
                      <a:pt x="391" y="3524"/>
                      <a:pt x="444" y="3504"/>
                      <a:pt x="490" y="3455"/>
                    </a:cubicBezTo>
                    <a:cubicBezTo>
                      <a:pt x="1371" y="2539"/>
                      <a:pt x="2074" y="1503"/>
                      <a:pt x="2598" y="360"/>
                    </a:cubicBezTo>
                    <a:cubicBezTo>
                      <a:pt x="2688" y="172"/>
                      <a:pt x="2525" y="0"/>
                      <a:pt x="23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6149640" y="3665356"/>
                <a:ext cx="57307" cy="80747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3989" extrusionOk="0">
                    <a:moveTo>
                      <a:pt x="2544" y="0"/>
                    </a:moveTo>
                    <a:cubicBezTo>
                      <a:pt x="2452" y="0"/>
                      <a:pt x="2363" y="51"/>
                      <a:pt x="2335" y="169"/>
                    </a:cubicBezTo>
                    <a:cubicBezTo>
                      <a:pt x="1966" y="1515"/>
                      <a:pt x="1239" y="2681"/>
                      <a:pt x="180" y="3598"/>
                    </a:cubicBezTo>
                    <a:cubicBezTo>
                      <a:pt x="1" y="3749"/>
                      <a:pt x="171" y="3989"/>
                      <a:pt x="363" y="3989"/>
                    </a:cubicBezTo>
                    <a:cubicBezTo>
                      <a:pt x="413" y="3989"/>
                      <a:pt x="465" y="3972"/>
                      <a:pt x="513" y="3932"/>
                    </a:cubicBezTo>
                    <a:cubicBezTo>
                      <a:pt x="1632" y="2955"/>
                      <a:pt x="2406" y="1717"/>
                      <a:pt x="2787" y="288"/>
                    </a:cubicBezTo>
                    <a:cubicBezTo>
                      <a:pt x="2830" y="116"/>
                      <a:pt x="2683" y="0"/>
                      <a:pt x="25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6205894" y="3646328"/>
                <a:ext cx="43663" cy="8422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161" extrusionOk="0">
                    <a:moveTo>
                      <a:pt x="1865" y="0"/>
                    </a:moveTo>
                    <a:cubicBezTo>
                      <a:pt x="1776" y="0"/>
                      <a:pt x="1694" y="51"/>
                      <a:pt x="1675" y="169"/>
                    </a:cubicBezTo>
                    <a:cubicBezTo>
                      <a:pt x="1461" y="1514"/>
                      <a:pt x="937" y="2729"/>
                      <a:pt x="127" y="3824"/>
                    </a:cubicBezTo>
                    <a:cubicBezTo>
                      <a:pt x="1" y="3992"/>
                      <a:pt x="166" y="4161"/>
                      <a:pt x="337" y="4161"/>
                    </a:cubicBezTo>
                    <a:cubicBezTo>
                      <a:pt x="408" y="4161"/>
                      <a:pt x="480" y="4132"/>
                      <a:pt x="532" y="4062"/>
                    </a:cubicBezTo>
                    <a:cubicBezTo>
                      <a:pt x="1365" y="2931"/>
                      <a:pt x="1901" y="1669"/>
                      <a:pt x="2127" y="300"/>
                    </a:cubicBezTo>
                    <a:cubicBezTo>
                      <a:pt x="2156" y="120"/>
                      <a:pt x="2002" y="0"/>
                      <a:pt x="18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6256460" y="3588333"/>
                <a:ext cx="32995" cy="118722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5865" extrusionOk="0">
                    <a:moveTo>
                      <a:pt x="1397" y="1"/>
                    </a:moveTo>
                    <a:cubicBezTo>
                      <a:pt x="1278" y="1"/>
                      <a:pt x="1153" y="75"/>
                      <a:pt x="1141" y="224"/>
                    </a:cubicBezTo>
                    <a:cubicBezTo>
                      <a:pt x="987" y="2057"/>
                      <a:pt x="630" y="3831"/>
                      <a:pt x="58" y="5582"/>
                    </a:cubicBezTo>
                    <a:cubicBezTo>
                      <a:pt x="1" y="5753"/>
                      <a:pt x="141" y="5865"/>
                      <a:pt x="283" y="5865"/>
                    </a:cubicBezTo>
                    <a:cubicBezTo>
                      <a:pt x="377" y="5865"/>
                      <a:pt x="472" y="5815"/>
                      <a:pt x="510" y="5701"/>
                    </a:cubicBezTo>
                    <a:cubicBezTo>
                      <a:pt x="1094" y="3915"/>
                      <a:pt x="1451" y="2093"/>
                      <a:pt x="1618" y="224"/>
                    </a:cubicBezTo>
                    <a:cubicBezTo>
                      <a:pt x="1630" y="75"/>
                      <a:pt x="1517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6296621" y="3569204"/>
                <a:ext cx="26457" cy="8783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339" extrusionOk="0">
                    <a:moveTo>
                      <a:pt x="1087" y="0"/>
                    </a:moveTo>
                    <a:cubicBezTo>
                      <a:pt x="970" y="0"/>
                      <a:pt x="842" y="78"/>
                      <a:pt x="824" y="228"/>
                    </a:cubicBezTo>
                    <a:cubicBezTo>
                      <a:pt x="670" y="1526"/>
                      <a:pt x="408" y="2788"/>
                      <a:pt x="50" y="4050"/>
                    </a:cubicBezTo>
                    <a:cubicBezTo>
                      <a:pt x="0" y="4222"/>
                      <a:pt x="144" y="4338"/>
                      <a:pt x="285" y="4338"/>
                    </a:cubicBezTo>
                    <a:cubicBezTo>
                      <a:pt x="378" y="4338"/>
                      <a:pt x="470" y="4288"/>
                      <a:pt x="503" y="4169"/>
                    </a:cubicBezTo>
                    <a:cubicBezTo>
                      <a:pt x="872" y="2871"/>
                      <a:pt x="1134" y="1562"/>
                      <a:pt x="1289" y="228"/>
                    </a:cubicBezTo>
                    <a:cubicBezTo>
                      <a:pt x="1306" y="75"/>
                      <a:pt x="1201" y="0"/>
                      <a:pt x="1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6333522" y="3563213"/>
                <a:ext cx="27530" cy="45809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263" extrusionOk="0">
                    <a:moveTo>
                      <a:pt x="1070" y="1"/>
                    </a:moveTo>
                    <a:cubicBezTo>
                      <a:pt x="974" y="1"/>
                      <a:pt x="877" y="48"/>
                      <a:pt x="835" y="155"/>
                    </a:cubicBezTo>
                    <a:cubicBezTo>
                      <a:pt x="585" y="762"/>
                      <a:pt x="323" y="1370"/>
                      <a:pt x="73" y="1977"/>
                    </a:cubicBezTo>
                    <a:cubicBezTo>
                      <a:pt x="1" y="2150"/>
                      <a:pt x="143" y="2262"/>
                      <a:pt x="291" y="2262"/>
                    </a:cubicBezTo>
                    <a:cubicBezTo>
                      <a:pt x="386" y="2262"/>
                      <a:pt x="483" y="2215"/>
                      <a:pt x="525" y="2108"/>
                    </a:cubicBezTo>
                    <a:cubicBezTo>
                      <a:pt x="775" y="1501"/>
                      <a:pt x="1037" y="893"/>
                      <a:pt x="1287" y="286"/>
                    </a:cubicBezTo>
                    <a:cubicBezTo>
                      <a:pt x="1360" y="113"/>
                      <a:pt x="1217" y="1"/>
                      <a:pt x="1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6366092" y="3550986"/>
                <a:ext cx="34291" cy="60647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996" extrusionOk="0">
                    <a:moveTo>
                      <a:pt x="1408" y="1"/>
                    </a:moveTo>
                    <a:cubicBezTo>
                      <a:pt x="1315" y="1"/>
                      <a:pt x="1224" y="50"/>
                      <a:pt x="1190" y="164"/>
                    </a:cubicBezTo>
                    <a:cubicBezTo>
                      <a:pt x="940" y="962"/>
                      <a:pt x="774" y="1985"/>
                      <a:pt x="167" y="2593"/>
                    </a:cubicBezTo>
                    <a:cubicBezTo>
                      <a:pt x="1" y="2758"/>
                      <a:pt x="162" y="2995"/>
                      <a:pt x="343" y="2995"/>
                    </a:cubicBezTo>
                    <a:cubicBezTo>
                      <a:pt x="396" y="2995"/>
                      <a:pt x="451" y="2975"/>
                      <a:pt x="500" y="2926"/>
                    </a:cubicBezTo>
                    <a:cubicBezTo>
                      <a:pt x="1179" y="2235"/>
                      <a:pt x="1357" y="1176"/>
                      <a:pt x="1643" y="295"/>
                    </a:cubicBezTo>
                    <a:cubicBezTo>
                      <a:pt x="1693" y="115"/>
                      <a:pt x="1549" y="1"/>
                      <a:pt x="14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6417751" y="3523760"/>
                <a:ext cx="27874" cy="7844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3875" extrusionOk="0">
                    <a:moveTo>
                      <a:pt x="1089" y="0"/>
                    </a:moveTo>
                    <a:cubicBezTo>
                      <a:pt x="998" y="0"/>
                      <a:pt x="912" y="50"/>
                      <a:pt x="889" y="163"/>
                    </a:cubicBezTo>
                    <a:cubicBezTo>
                      <a:pt x="639" y="1318"/>
                      <a:pt x="365" y="2461"/>
                      <a:pt x="43" y="3580"/>
                    </a:cubicBezTo>
                    <a:cubicBezTo>
                      <a:pt x="0" y="3760"/>
                      <a:pt x="148" y="3875"/>
                      <a:pt x="290" y="3875"/>
                    </a:cubicBezTo>
                    <a:cubicBezTo>
                      <a:pt x="383" y="3875"/>
                      <a:pt x="475" y="3825"/>
                      <a:pt x="508" y="3711"/>
                    </a:cubicBezTo>
                    <a:cubicBezTo>
                      <a:pt x="817" y="2580"/>
                      <a:pt x="1091" y="1437"/>
                      <a:pt x="1341" y="294"/>
                    </a:cubicBezTo>
                    <a:cubicBezTo>
                      <a:pt x="1377" y="115"/>
                      <a:pt x="1227" y="0"/>
                      <a:pt x="1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6451637" y="3482364"/>
                <a:ext cx="35445" cy="109431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406" extrusionOk="0">
                    <a:moveTo>
                      <a:pt x="1467" y="0"/>
                    </a:moveTo>
                    <a:cubicBezTo>
                      <a:pt x="1375" y="0"/>
                      <a:pt x="1287" y="52"/>
                      <a:pt x="1263" y="172"/>
                    </a:cubicBezTo>
                    <a:cubicBezTo>
                      <a:pt x="1096" y="994"/>
                      <a:pt x="941" y="1816"/>
                      <a:pt x="786" y="2637"/>
                    </a:cubicBezTo>
                    <a:cubicBezTo>
                      <a:pt x="632" y="3459"/>
                      <a:pt x="536" y="4316"/>
                      <a:pt x="108" y="5054"/>
                    </a:cubicBezTo>
                    <a:cubicBezTo>
                      <a:pt x="0" y="5236"/>
                      <a:pt x="162" y="5406"/>
                      <a:pt x="323" y="5406"/>
                    </a:cubicBezTo>
                    <a:cubicBezTo>
                      <a:pt x="394" y="5406"/>
                      <a:pt x="465" y="5372"/>
                      <a:pt x="513" y="5292"/>
                    </a:cubicBezTo>
                    <a:cubicBezTo>
                      <a:pt x="1334" y="3887"/>
                      <a:pt x="1405" y="1863"/>
                      <a:pt x="1715" y="292"/>
                    </a:cubicBezTo>
                    <a:cubicBezTo>
                      <a:pt x="1751" y="114"/>
                      <a:pt x="1604" y="0"/>
                      <a:pt x="1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6497729" y="3419532"/>
                <a:ext cx="39007" cy="14242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036" extrusionOk="0">
                    <a:moveTo>
                      <a:pt x="1637" y="1"/>
                    </a:moveTo>
                    <a:cubicBezTo>
                      <a:pt x="1547" y="1"/>
                      <a:pt x="1462" y="51"/>
                      <a:pt x="1438" y="169"/>
                    </a:cubicBezTo>
                    <a:cubicBezTo>
                      <a:pt x="1010" y="2324"/>
                      <a:pt x="772" y="4669"/>
                      <a:pt x="57" y="6753"/>
                    </a:cubicBezTo>
                    <a:cubicBezTo>
                      <a:pt x="0" y="6925"/>
                      <a:pt x="140" y="7036"/>
                      <a:pt x="282" y="7036"/>
                    </a:cubicBezTo>
                    <a:cubicBezTo>
                      <a:pt x="376" y="7036"/>
                      <a:pt x="471" y="6986"/>
                      <a:pt x="510" y="6872"/>
                    </a:cubicBezTo>
                    <a:cubicBezTo>
                      <a:pt x="1224" y="4789"/>
                      <a:pt x="1462" y="2455"/>
                      <a:pt x="1891" y="300"/>
                    </a:cubicBezTo>
                    <a:cubicBezTo>
                      <a:pt x="1927" y="120"/>
                      <a:pt x="1775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6542019" y="3358643"/>
                <a:ext cx="25809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08" extrusionOk="0">
                    <a:moveTo>
                      <a:pt x="960" y="1"/>
                    </a:moveTo>
                    <a:cubicBezTo>
                      <a:pt x="843" y="1"/>
                      <a:pt x="727" y="75"/>
                      <a:pt x="727" y="224"/>
                    </a:cubicBezTo>
                    <a:cubicBezTo>
                      <a:pt x="810" y="2820"/>
                      <a:pt x="572" y="5380"/>
                      <a:pt x="36" y="7916"/>
                    </a:cubicBezTo>
                    <a:cubicBezTo>
                      <a:pt x="1" y="8093"/>
                      <a:pt x="147" y="8207"/>
                      <a:pt x="284" y="8207"/>
                    </a:cubicBezTo>
                    <a:cubicBezTo>
                      <a:pt x="376" y="8207"/>
                      <a:pt x="464" y="8155"/>
                      <a:pt x="489" y="8035"/>
                    </a:cubicBezTo>
                    <a:cubicBezTo>
                      <a:pt x="1036" y="5463"/>
                      <a:pt x="1274" y="2855"/>
                      <a:pt x="1203" y="224"/>
                    </a:cubicBezTo>
                    <a:cubicBezTo>
                      <a:pt x="1197" y="75"/>
                      <a:pt x="1078" y="1"/>
                      <a:pt x="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6574427" y="3222007"/>
                <a:ext cx="23279" cy="23746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731" extrusionOk="0">
                    <a:moveTo>
                      <a:pt x="224" y="0"/>
                    </a:moveTo>
                    <a:cubicBezTo>
                      <a:pt x="108" y="0"/>
                      <a:pt x="1" y="75"/>
                      <a:pt x="19" y="223"/>
                    </a:cubicBezTo>
                    <a:cubicBezTo>
                      <a:pt x="471" y="3974"/>
                      <a:pt x="685" y="7736"/>
                      <a:pt x="650" y="11499"/>
                    </a:cubicBezTo>
                    <a:cubicBezTo>
                      <a:pt x="650" y="11653"/>
                      <a:pt x="766" y="11731"/>
                      <a:pt x="882" y="11731"/>
                    </a:cubicBezTo>
                    <a:cubicBezTo>
                      <a:pt x="998" y="11731"/>
                      <a:pt x="1114" y="11653"/>
                      <a:pt x="1114" y="11499"/>
                    </a:cubicBezTo>
                    <a:cubicBezTo>
                      <a:pt x="1150" y="7736"/>
                      <a:pt x="935" y="3974"/>
                      <a:pt x="483" y="223"/>
                    </a:cubicBezTo>
                    <a:cubicBezTo>
                      <a:pt x="465" y="75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6537343" y="3167190"/>
                <a:ext cx="13360" cy="6145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036" extrusionOk="0">
                    <a:moveTo>
                      <a:pt x="291" y="1"/>
                    </a:moveTo>
                    <a:cubicBezTo>
                      <a:pt x="154" y="1"/>
                      <a:pt x="0" y="120"/>
                      <a:pt x="29" y="300"/>
                    </a:cubicBezTo>
                    <a:cubicBezTo>
                      <a:pt x="148" y="1134"/>
                      <a:pt x="196" y="1967"/>
                      <a:pt x="172" y="2812"/>
                    </a:cubicBezTo>
                    <a:cubicBezTo>
                      <a:pt x="166" y="2961"/>
                      <a:pt x="282" y="3036"/>
                      <a:pt x="400" y="3036"/>
                    </a:cubicBezTo>
                    <a:cubicBezTo>
                      <a:pt x="517" y="3036"/>
                      <a:pt x="636" y="2961"/>
                      <a:pt x="636" y="2812"/>
                    </a:cubicBezTo>
                    <a:cubicBezTo>
                      <a:pt x="660" y="1931"/>
                      <a:pt x="612" y="1050"/>
                      <a:pt x="481" y="169"/>
                    </a:cubicBezTo>
                    <a:cubicBezTo>
                      <a:pt x="463" y="52"/>
                      <a:pt x="381" y="1"/>
                      <a:pt x="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5392878" y="3348927"/>
                <a:ext cx="16983" cy="6530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226" extrusionOk="0">
                    <a:moveTo>
                      <a:pt x="548" y="0"/>
                    </a:moveTo>
                    <a:cubicBezTo>
                      <a:pt x="458" y="0"/>
                      <a:pt x="376" y="51"/>
                      <a:pt x="358" y="168"/>
                    </a:cubicBezTo>
                    <a:cubicBezTo>
                      <a:pt x="203" y="1109"/>
                      <a:pt x="84" y="2050"/>
                      <a:pt x="12" y="3002"/>
                    </a:cubicBezTo>
                    <a:cubicBezTo>
                      <a:pt x="0" y="3151"/>
                      <a:pt x="111" y="3225"/>
                      <a:pt x="227" y="3225"/>
                    </a:cubicBezTo>
                    <a:cubicBezTo>
                      <a:pt x="343" y="3225"/>
                      <a:pt x="465" y="3151"/>
                      <a:pt x="477" y="3002"/>
                    </a:cubicBezTo>
                    <a:cubicBezTo>
                      <a:pt x="560" y="2097"/>
                      <a:pt x="667" y="1192"/>
                      <a:pt x="810" y="299"/>
                    </a:cubicBezTo>
                    <a:cubicBezTo>
                      <a:pt x="839" y="119"/>
                      <a:pt x="685" y="0"/>
                      <a:pt x="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5416380" y="3384816"/>
                <a:ext cx="17975" cy="59047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17" extrusionOk="0">
                    <a:moveTo>
                      <a:pt x="600" y="0"/>
                    </a:moveTo>
                    <a:cubicBezTo>
                      <a:pt x="509" y="0"/>
                      <a:pt x="423" y="51"/>
                      <a:pt x="399" y="169"/>
                    </a:cubicBezTo>
                    <a:cubicBezTo>
                      <a:pt x="221" y="1003"/>
                      <a:pt x="90" y="1848"/>
                      <a:pt x="18" y="2694"/>
                    </a:cubicBezTo>
                    <a:cubicBezTo>
                      <a:pt x="0" y="2842"/>
                      <a:pt x="110" y="2917"/>
                      <a:pt x="228" y="2917"/>
                    </a:cubicBezTo>
                    <a:cubicBezTo>
                      <a:pt x="346" y="2917"/>
                      <a:pt x="471" y="2842"/>
                      <a:pt x="482" y="2694"/>
                    </a:cubicBezTo>
                    <a:cubicBezTo>
                      <a:pt x="554" y="1884"/>
                      <a:pt x="673" y="1086"/>
                      <a:pt x="852" y="288"/>
                    </a:cubicBezTo>
                    <a:cubicBezTo>
                      <a:pt x="887" y="116"/>
                      <a:pt x="738" y="0"/>
                      <a:pt x="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5445650" y="3402670"/>
                <a:ext cx="18745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619" extrusionOk="0">
                    <a:moveTo>
                      <a:pt x="637" y="0"/>
                    </a:moveTo>
                    <a:cubicBezTo>
                      <a:pt x="545" y="0"/>
                      <a:pt x="458" y="51"/>
                      <a:pt x="429" y="168"/>
                    </a:cubicBezTo>
                    <a:cubicBezTo>
                      <a:pt x="251" y="907"/>
                      <a:pt x="120" y="1645"/>
                      <a:pt x="25" y="2395"/>
                    </a:cubicBezTo>
                    <a:cubicBezTo>
                      <a:pt x="1" y="2544"/>
                      <a:pt x="108" y="2618"/>
                      <a:pt x="226" y="2618"/>
                    </a:cubicBezTo>
                    <a:cubicBezTo>
                      <a:pt x="343" y="2618"/>
                      <a:pt x="471" y="2544"/>
                      <a:pt x="489" y="2395"/>
                    </a:cubicBezTo>
                    <a:cubicBezTo>
                      <a:pt x="584" y="1692"/>
                      <a:pt x="715" y="990"/>
                      <a:pt x="882" y="299"/>
                    </a:cubicBezTo>
                    <a:cubicBezTo>
                      <a:pt x="925" y="119"/>
                      <a:pt x="777" y="0"/>
                      <a:pt x="6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5390712" y="3100775"/>
                <a:ext cx="29230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321" extrusionOk="0">
                    <a:moveTo>
                      <a:pt x="1158" y="1"/>
                    </a:moveTo>
                    <a:cubicBezTo>
                      <a:pt x="1065" y="1"/>
                      <a:pt x="974" y="51"/>
                      <a:pt x="941" y="164"/>
                    </a:cubicBezTo>
                    <a:cubicBezTo>
                      <a:pt x="572" y="1462"/>
                      <a:pt x="119" y="2760"/>
                      <a:pt x="12" y="4093"/>
                    </a:cubicBezTo>
                    <a:cubicBezTo>
                      <a:pt x="0" y="4246"/>
                      <a:pt x="108" y="4321"/>
                      <a:pt x="223" y="4321"/>
                    </a:cubicBezTo>
                    <a:cubicBezTo>
                      <a:pt x="340" y="4321"/>
                      <a:pt x="464" y="4243"/>
                      <a:pt x="476" y="4093"/>
                    </a:cubicBezTo>
                    <a:cubicBezTo>
                      <a:pt x="584" y="2795"/>
                      <a:pt x="1036" y="1533"/>
                      <a:pt x="1393" y="295"/>
                    </a:cubicBezTo>
                    <a:cubicBezTo>
                      <a:pt x="1444" y="115"/>
                      <a:pt x="1299" y="1"/>
                      <a:pt x="1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5414517" y="3144762"/>
                <a:ext cx="23987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2619" extrusionOk="0">
                    <a:moveTo>
                      <a:pt x="899" y="1"/>
                    </a:moveTo>
                    <a:cubicBezTo>
                      <a:pt x="806" y="1"/>
                      <a:pt x="715" y="51"/>
                      <a:pt x="682" y="170"/>
                    </a:cubicBezTo>
                    <a:cubicBezTo>
                      <a:pt x="467" y="884"/>
                      <a:pt x="265" y="1610"/>
                      <a:pt x="51" y="2325"/>
                    </a:cubicBezTo>
                    <a:cubicBezTo>
                      <a:pt x="0" y="2504"/>
                      <a:pt x="145" y="2619"/>
                      <a:pt x="286" y="2619"/>
                    </a:cubicBezTo>
                    <a:cubicBezTo>
                      <a:pt x="379" y="2619"/>
                      <a:pt x="470" y="2569"/>
                      <a:pt x="503" y="2456"/>
                    </a:cubicBezTo>
                    <a:cubicBezTo>
                      <a:pt x="717" y="1730"/>
                      <a:pt x="932" y="1015"/>
                      <a:pt x="1134" y="289"/>
                    </a:cubicBezTo>
                    <a:cubicBezTo>
                      <a:pt x="1184" y="117"/>
                      <a:pt x="1040" y="1"/>
                      <a:pt x="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08" name="Google Shape;908;p25"/>
            <p:cNvSpPr/>
            <p:nvPr/>
          </p:nvSpPr>
          <p:spPr>
            <a:xfrm>
              <a:off x="5254157" y="2578562"/>
              <a:ext cx="201575" cy="142163"/>
            </a:xfrm>
            <a:custGeom>
              <a:avLst/>
              <a:gdLst/>
              <a:ahLst/>
              <a:cxnLst/>
              <a:rect l="l" t="t" r="r" b="b"/>
              <a:pathLst>
                <a:path w="9958" h="7023" extrusionOk="0">
                  <a:moveTo>
                    <a:pt x="993" y="0"/>
                  </a:moveTo>
                  <a:cubicBezTo>
                    <a:pt x="476" y="0"/>
                    <a:pt x="1" y="660"/>
                    <a:pt x="495" y="1066"/>
                  </a:cubicBezTo>
                  <a:cubicBezTo>
                    <a:pt x="1841" y="2185"/>
                    <a:pt x="3246" y="3197"/>
                    <a:pt x="4663" y="4221"/>
                  </a:cubicBezTo>
                  <a:cubicBezTo>
                    <a:pt x="5984" y="5174"/>
                    <a:pt x="7413" y="6626"/>
                    <a:pt x="9020" y="7007"/>
                  </a:cubicBezTo>
                  <a:cubicBezTo>
                    <a:pt x="9065" y="7018"/>
                    <a:pt x="9110" y="7023"/>
                    <a:pt x="9155" y="7023"/>
                  </a:cubicBezTo>
                  <a:cubicBezTo>
                    <a:pt x="9574" y="7023"/>
                    <a:pt x="9957" y="6593"/>
                    <a:pt x="9699" y="6174"/>
                  </a:cubicBezTo>
                  <a:cubicBezTo>
                    <a:pt x="8877" y="4888"/>
                    <a:pt x="7234" y="4102"/>
                    <a:pt x="5996" y="3233"/>
                  </a:cubicBezTo>
                  <a:cubicBezTo>
                    <a:pt x="4460" y="2150"/>
                    <a:pt x="2924" y="1054"/>
                    <a:pt x="1305" y="90"/>
                  </a:cubicBezTo>
                  <a:cubicBezTo>
                    <a:pt x="1204" y="27"/>
                    <a:pt x="1098" y="0"/>
                    <a:pt x="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10" name="Google Shape;910;p25"/>
          <p:cNvSpPr/>
          <p:nvPr/>
        </p:nvSpPr>
        <p:spPr>
          <a:xfrm>
            <a:off x="5170179" y="2522074"/>
            <a:ext cx="2126160" cy="1547337"/>
          </a:xfrm>
          <a:custGeom>
            <a:avLst/>
            <a:gdLst/>
            <a:ahLst/>
            <a:cxnLst/>
            <a:rect l="l" t="t" r="r" b="b"/>
            <a:pathLst>
              <a:path w="70022" h="57330" extrusionOk="0">
                <a:moveTo>
                  <a:pt x="35005" y="1001"/>
                </a:moveTo>
                <a:cubicBezTo>
                  <a:pt x="53769" y="1001"/>
                  <a:pt x="69033" y="13407"/>
                  <a:pt x="69033" y="28659"/>
                </a:cubicBezTo>
                <a:cubicBezTo>
                  <a:pt x="69033" y="43923"/>
                  <a:pt x="53769" y="56329"/>
                  <a:pt x="35005" y="56329"/>
                </a:cubicBezTo>
                <a:cubicBezTo>
                  <a:pt x="16253" y="56329"/>
                  <a:pt x="989" y="43923"/>
                  <a:pt x="989" y="28659"/>
                </a:cubicBezTo>
                <a:cubicBezTo>
                  <a:pt x="989" y="13407"/>
                  <a:pt x="16253" y="1001"/>
                  <a:pt x="35005" y="1001"/>
                </a:cubicBezTo>
                <a:close/>
                <a:moveTo>
                  <a:pt x="35005" y="1"/>
                </a:moveTo>
                <a:cubicBezTo>
                  <a:pt x="15705" y="1"/>
                  <a:pt x="1" y="12859"/>
                  <a:pt x="1" y="28659"/>
                </a:cubicBezTo>
                <a:cubicBezTo>
                  <a:pt x="1" y="44471"/>
                  <a:pt x="15705" y="57329"/>
                  <a:pt x="35005" y="57329"/>
                </a:cubicBezTo>
                <a:cubicBezTo>
                  <a:pt x="54317" y="57329"/>
                  <a:pt x="70021" y="44471"/>
                  <a:pt x="70021" y="28659"/>
                </a:cubicBezTo>
                <a:cubicBezTo>
                  <a:pt x="70021" y="12859"/>
                  <a:pt x="54317" y="1"/>
                  <a:pt x="35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Communities of Practice</a:t>
            </a:r>
            <a:endParaRPr sz="2400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4049C6-C795-96ED-7AD0-17F71698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52"/>
          <p:cNvSpPr/>
          <p:nvPr/>
        </p:nvSpPr>
        <p:spPr>
          <a:xfrm>
            <a:off x="4585356" y="3834967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0" name="Google Shape;2270;p52"/>
          <p:cNvSpPr/>
          <p:nvPr/>
        </p:nvSpPr>
        <p:spPr>
          <a:xfrm>
            <a:off x="8219761" y="3834967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1" name="Google Shape;2271;p52"/>
          <p:cNvSpPr/>
          <p:nvPr/>
        </p:nvSpPr>
        <p:spPr>
          <a:xfrm>
            <a:off x="950967" y="3834967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2" name="Google Shape;2272;p52"/>
          <p:cNvSpPr/>
          <p:nvPr/>
        </p:nvSpPr>
        <p:spPr>
          <a:xfrm>
            <a:off x="4585367" y="1804300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3" name="Google Shape;2273;p52"/>
          <p:cNvSpPr/>
          <p:nvPr/>
        </p:nvSpPr>
        <p:spPr>
          <a:xfrm>
            <a:off x="8219767" y="1804300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4" name="Google Shape;2274;p52"/>
          <p:cNvSpPr/>
          <p:nvPr/>
        </p:nvSpPr>
        <p:spPr>
          <a:xfrm>
            <a:off x="950967" y="1804300"/>
            <a:ext cx="3021200" cy="1844400"/>
          </a:xfrm>
          <a:prstGeom prst="roundRect">
            <a:avLst>
              <a:gd name="adj" fmla="val 15997"/>
            </a:avLst>
          </a:prstGeom>
          <a:solidFill>
            <a:schemeClr val="accent5"/>
          </a:solidFill>
          <a:ln>
            <a:noFill/>
          </a:ln>
          <a:effectLst>
            <a:outerShdw blurRad="71438" dist="85725" dir="34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5" name="Google Shape;2275;p5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rtl="1"/>
            <a:r>
              <a:rPr lang="ar-JO" sz="48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مشاركة المعرفة</a:t>
            </a:r>
            <a:r>
              <a:rPr lang="en-US" sz="48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ar-JO" sz="48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وإثراؤها.</a:t>
            </a:r>
            <a:br>
              <a:rPr lang="ar-JO" sz="48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ar-JO" dirty="0"/>
              <a:t> </a:t>
            </a:r>
            <a:endParaRPr dirty="0"/>
          </a:p>
        </p:txBody>
      </p:sp>
      <p:sp>
        <p:nvSpPr>
          <p:cNvPr id="2276" name="Google Shape;2276;p52"/>
          <p:cNvSpPr txBox="1">
            <a:spLocks noGrp="1"/>
          </p:cNvSpPr>
          <p:nvPr>
            <p:ph type="title" idx="2"/>
          </p:nvPr>
        </p:nvSpPr>
        <p:spPr>
          <a:xfrm>
            <a:off x="1027400" y="2071933"/>
            <a:ext cx="82560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3" action="ppaction://hlinksldjump"/>
              </a:rPr>
              <a:t>01</a:t>
            </a:r>
            <a:endParaRPr dirty="0"/>
          </a:p>
        </p:txBody>
      </p:sp>
      <p:sp>
        <p:nvSpPr>
          <p:cNvPr id="2278" name="Google Shape;2278;p52"/>
          <p:cNvSpPr txBox="1">
            <a:spLocks noGrp="1"/>
          </p:cNvSpPr>
          <p:nvPr>
            <p:ph type="subTitle" idx="1"/>
          </p:nvPr>
        </p:nvSpPr>
        <p:spPr>
          <a:xfrm>
            <a:off x="1027400" y="2537217"/>
            <a:ext cx="2857533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 rtl="1"/>
            <a:r>
              <a:rPr lang="ar-JO" b="1" dirty="0"/>
              <a:t>الخوف من فقدان الأمان الوظيفي</a:t>
            </a:r>
            <a:endParaRPr b="1" dirty="0"/>
          </a:p>
        </p:txBody>
      </p:sp>
      <p:sp>
        <p:nvSpPr>
          <p:cNvPr id="2279" name="Google Shape;2279;p52"/>
          <p:cNvSpPr txBox="1">
            <a:spLocks noGrp="1"/>
          </p:cNvSpPr>
          <p:nvPr>
            <p:ph type="title" idx="4"/>
          </p:nvPr>
        </p:nvSpPr>
        <p:spPr>
          <a:xfrm>
            <a:off x="4667200" y="2071933"/>
            <a:ext cx="103256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4" action="ppaction://hlinksldjump"/>
              </a:rPr>
              <a:t>02</a:t>
            </a:r>
            <a:endParaRPr dirty="0"/>
          </a:p>
        </p:txBody>
      </p:sp>
      <p:sp>
        <p:nvSpPr>
          <p:cNvPr id="2281" name="Google Shape;2281;p52"/>
          <p:cNvSpPr txBox="1">
            <a:spLocks noGrp="1"/>
          </p:cNvSpPr>
          <p:nvPr>
            <p:ph type="subTitle" idx="6"/>
          </p:nvPr>
        </p:nvSpPr>
        <p:spPr>
          <a:xfrm>
            <a:off x="4884933" y="2537217"/>
            <a:ext cx="2639800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 rtl="1"/>
            <a:r>
              <a:rPr lang="ar-JO" b="1" dirty="0"/>
              <a:t>الحوافز المبنية على الأداء الفردي</a:t>
            </a:r>
            <a:endParaRPr dirty="0"/>
          </a:p>
        </p:txBody>
      </p:sp>
      <p:sp>
        <p:nvSpPr>
          <p:cNvPr id="2282" name="Google Shape;2282;p52"/>
          <p:cNvSpPr txBox="1">
            <a:spLocks noGrp="1"/>
          </p:cNvSpPr>
          <p:nvPr>
            <p:ph type="title" idx="7"/>
          </p:nvPr>
        </p:nvSpPr>
        <p:spPr>
          <a:xfrm>
            <a:off x="8307000" y="2071933"/>
            <a:ext cx="100972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5" action="ppaction://hlinksldjump"/>
              </a:rPr>
              <a:t>03</a:t>
            </a:r>
            <a:endParaRPr dirty="0"/>
          </a:p>
        </p:txBody>
      </p:sp>
      <p:sp>
        <p:nvSpPr>
          <p:cNvPr id="2284" name="Google Shape;2284;p52"/>
          <p:cNvSpPr txBox="1">
            <a:spLocks noGrp="1"/>
          </p:cNvSpPr>
          <p:nvPr>
            <p:ph type="subTitle" idx="9"/>
          </p:nvPr>
        </p:nvSpPr>
        <p:spPr>
          <a:xfrm>
            <a:off x="8219762" y="2537217"/>
            <a:ext cx="2944772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 rtl="1"/>
            <a:r>
              <a:rPr lang="ar-JO" b="1" dirty="0"/>
              <a:t>حدود غير واضحة للملكية الفكرية</a:t>
            </a:r>
            <a:endParaRPr b="1" dirty="0"/>
          </a:p>
        </p:txBody>
      </p:sp>
      <p:sp>
        <p:nvSpPr>
          <p:cNvPr id="2285" name="Google Shape;2285;p52"/>
          <p:cNvSpPr txBox="1">
            <a:spLocks noGrp="1"/>
          </p:cNvSpPr>
          <p:nvPr>
            <p:ph type="title" idx="13"/>
          </p:nvPr>
        </p:nvSpPr>
        <p:spPr>
          <a:xfrm>
            <a:off x="1027400" y="4096133"/>
            <a:ext cx="113668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6" action="ppaction://hlinksldjump"/>
              </a:rPr>
              <a:t>04</a:t>
            </a:r>
            <a:endParaRPr dirty="0"/>
          </a:p>
        </p:txBody>
      </p:sp>
      <p:sp>
        <p:nvSpPr>
          <p:cNvPr id="2287" name="Google Shape;2287;p52"/>
          <p:cNvSpPr txBox="1">
            <a:spLocks noGrp="1"/>
          </p:cNvSpPr>
          <p:nvPr>
            <p:ph type="subTitle" idx="15"/>
          </p:nvPr>
        </p:nvSpPr>
        <p:spPr>
          <a:xfrm>
            <a:off x="1027400" y="4561417"/>
            <a:ext cx="2857533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/>
            <a:r>
              <a:rPr lang="ar-JO" b="1" dirty="0"/>
              <a:t>ضغط الوقت وكثرة المهام</a:t>
            </a:r>
            <a:endParaRPr b="1" dirty="0"/>
          </a:p>
        </p:txBody>
      </p:sp>
      <p:sp>
        <p:nvSpPr>
          <p:cNvPr id="2288" name="Google Shape;2288;p52"/>
          <p:cNvSpPr txBox="1">
            <a:spLocks noGrp="1"/>
          </p:cNvSpPr>
          <p:nvPr>
            <p:ph type="title" idx="16"/>
          </p:nvPr>
        </p:nvSpPr>
        <p:spPr>
          <a:xfrm>
            <a:off x="4667184" y="4096133"/>
            <a:ext cx="82560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7" action="ppaction://hlinksldjump"/>
              </a:rPr>
              <a:t>05</a:t>
            </a:r>
            <a:endParaRPr dirty="0"/>
          </a:p>
        </p:txBody>
      </p:sp>
      <p:sp>
        <p:nvSpPr>
          <p:cNvPr id="2290" name="Google Shape;2290;p52"/>
          <p:cNvSpPr txBox="1">
            <a:spLocks noGrp="1"/>
          </p:cNvSpPr>
          <p:nvPr>
            <p:ph type="subTitle" idx="18"/>
          </p:nvPr>
        </p:nvSpPr>
        <p:spPr>
          <a:xfrm>
            <a:off x="4797700" y="4561417"/>
            <a:ext cx="2727017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ar-JO" b="1" dirty="0"/>
              <a:t>غياب التقدير أو الحوافز</a:t>
            </a:r>
            <a:endParaRPr b="1" dirty="0"/>
          </a:p>
        </p:txBody>
      </p:sp>
      <p:sp>
        <p:nvSpPr>
          <p:cNvPr id="2291" name="Google Shape;2291;p52"/>
          <p:cNvSpPr txBox="1">
            <a:spLocks noGrp="1"/>
          </p:cNvSpPr>
          <p:nvPr>
            <p:ph type="title" idx="19"/>
          </p:nvPr>
        </p:nvSpPr>
        <p:spPr>
          <a:xfrm>
            <a:off x="8307000" y="4096133"/>
            <a:ext cx="1009720" cy="4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hlinkClick r:id="rId8" action="ppaction://hlinksldjump"/>
              </a:rPr>
              <a:t>06</a:t>
            </a:r>
            <a:endParaRPr dirty="0"/>
          </a:p>
        </p:txBody>
      </p:sp>
      <p:sp>
        <p:nvSpPr>
          <p:cNvPr id="2293" name="Google Shape;2293;p52"/>
          <p:cNvSpPr txBox="1">
            <a:spLocks noGrp="1"/>
          </p:cNvSpPr>
          <p:nvPr>
            <p:ph type="subTitle" idx="21"/>
          </p:nvPr>
        </p:nvSpPr>
        <p:spPr>
          <a:xfrm>
            <a:off x="8382000" y="4561417"/>
            <a:ext cx="2782533" cy="88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ar-JO" b="1" dirty="0"/>
              <a:t>عوائق ثقافية أو هرمية</a:t>
            </a:r>
            <a:endParaRPr b="1" dirty="0"/>
          </a:p>
        </p:txBody>
      </p:sp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643A7635-5E4A-CA6B-7F00-5C8CD3D5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0478A24E-C91A-67D7-F658-156B46C5F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>
            <a:extLst>
              <a:ext uri="{FF2B5EF4-FFF2-40B4-BE49-F238E27FC236}">
                <a16:creationId xmlns:a16="http://schemas.microsoft.com/office/drawing/2014/main" id="{27E2CCB2-381C-F412-2B51-D02555E77C3F}"/>
              </a:ext>
            </a:extLst>
          </p:cNvPr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>
            <a:extLst>
              <a:ext uri="{FF2B5EF4-FFF2-40B4-BE49-F238E27FC236}">
                <a16:creationId xmlns:a16="http://schemas.microsoft.com/office/drawing/2014/main" id="{66A50DFC-C9EF-3E02-11B1-10F77637C17B}"/>
              </a:ext>
            </a:extLst>
          </p:cNvPr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>
              <a:extLst>
                <a:ext uri="{FF2B5EF4-FFF2-40B4-BE49-F238E27FC236}">
                  <a16:creationId xmlns:a16="http://schemas.microsoft.com/office/drawing/2014/main" id="{2E37BE61-B5F3-B30F-7576-27B7957CA732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>
              <a:extLst>
                <a:ext uri="{FF2B5EF4-FFF2-40B4-BE49-F238E27FC236}">
                  <a16:creationId xmlns:a16="http://schemas.microsoft.com/office/drawing/2014/main" id="{A0DC8AED-09C9-359C-4CCF-21B735A04BCA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>
              <a:extLst>
                <a:ext uri="{FF2B5EF4-FFF2-40B4-BE49-F238E27FC236}">
                  <a16:creationId xmlns:a16="http://schemas.microsoft.com/office/drawing/2014/main" id="{08DE5C08-23F7-CED7-F624-C5DA8782A083}"/>
                </a:ext>
              </a:extLst>
            </p:cNvPr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>
              <a:extLst>
                <a:ext uri="{FF2B5EF4-FFF2-40B4-BE49-F238E27FC236}">
                  <a16:creationId xmlns:a16="http://schemas.microsoft.com/office/drawing/2014/main" id="{679B3845-EF42-E520-AF2D-56DB237BD1A2}"/>
                </a:ext>
              </a:extLst>
            </p:cNvPr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>
              <a:extLst>
                <a:ext uri="{FF2B5EF4-FFF2-40B4-BE49-F238E27FC236}">
                  <a16:creationId xmlns:a16="http://schemas.microsoft.com/office/drawing/2014/main" id="{BB6631A3-D601-1612-43E8-7506737F60A7}"/>
                </a:ext>
              </a:extLst>
            </p:cNvPr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>
              <a:extLst>
                <a:ext uri="{FF2B5EF4-FFF2-40B4-BE49-F238E27FC236}">
                  <a16:creationId xmlns:a16="http://schemas.microsoft.com/office/drawing/2014/main" id="{81345BE4-46CB-AECA-CB9B-9597921CC05D}"/>
                </a:ext>
              </a:extLst>
            </p:cNvPr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>
              <a:extLst>
                <a:ext uri="{FF2B5EF4-FFF2-40B4-BE49-F238E27FC236}">
                  <a16:creationId xmlns:a16="http://schemas.microsoft.com/office/drawing/2014/main" id="{5476FE22-80A1-CD30-21F4-03F326C16BE0}"/>
                </a:ext>
              </a:extLst>
            </p:cNvPr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>
            <a:extLst>
              <a:ext uri="{FF2B5EF4-FFF2-40B4-BE49-F238E27FC236}">
                <a16:creationId xmlns:a16="http://schemas.microsoft.com/office/drawing/2014/main" id="{7CD00B77-0D47-211F-41AD-B8D9823F180B}"/>
              </a:ext>
            </a:extLst>
          </p:cNvPr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>
              <a:extLst>
                <a:ext uri="{FF2B5EF4-FFF2-40B4-BE49-F238E27FC236}">
                  <a16:creationId xmlns:a16="http://schemas.microsoft.com/office/drawing/2014/main" id="{9586AAB0-8079-2D42-5221-90D44481E4FF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>
              <a:extLst>
                <a:ext uri="{FF2B5EF4-FFF2-40B4-BE49-F238E27FC236}">
                  <a16:creationId xmlns:a16="http://schemas.microsoft.com/office/drawing/2014/main" id="{EABD1173-BAF5-9BE5-04C6-6344BBC7604D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>
              <a:extLst>
                <a:ext uri="{FF2B5EF4-FFF2-40B4-BE49-F238E27FC236}">
                  <a16:creationId xmlns:a16="http://schemas.microsoft.com/office/drawing/2014/main" id="{396C7084-7172-87EA-1582-CD035D822783}"/>
                </a:ext>
              </a:extLst>
            </p:cNvPr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>
              <a:extLst>
                <a:ext uri="{FF2B5EF4-FFF2-40B4-BE49-F238E27FC236}">
                  <a16:creationId xmlns:a16="http://schemas.microsoft.com/office/drawing/2014/main" id="{8820D607-AD36-080D-4F6D-F5C79E90E99A}"/>
                </a:ext>
              </a:extLst>
            </p:cNvPr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>
              <a:extLst>
                <a:ext uri="{FF2B5EF4-FFF2-40B4-BE49-F238E27FC236}">
                  <a16:creationId xmlns:a16="http://schemas.microsoft.com/office/drawing/2014/main" id="{6D1608AD-34D2-CCD4-021E-8B1A139FB08C}"/>
                </a:ext>
              </a:extLst>
            </p:cNvPr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>
              <a:extLst>
                <a:ext uri="{FF2B5EF4-FFF2-40B4-BE49-F238E27FC236}">
                  <a16:creationId xmlns:a16="http://schemas.microsoft.com/office/drawing/2014/main" id="{5C73467E-6D1A-B886-56FF-37022AF23F2D}"/>
                </a:ext>
              </a:extLst>
            </p:cNvPr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>
            <a:extLst>
              <a:ext uri="{FF2B5EF4-FFF2-40B4-BE49-F238E27FC236}">
                <a16:creationId xmlns:a16="http://schemas.microsoft.com/office/drawing/2014/main" id="{875E24F8-4074-73F2-363E-283EC9FB3180}"/>
              </a:ext>
            </a:extLst>
          </p:cNvPr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>
              <a:extLst>
                <a:ext uri="{FF2B5EF4-FFF2-40B4-BE49-F238E27FC236}">
                  <a16:creationId xmlns:a16="http://schemas.microsoft.com/office/drawing/2014/main" id="{86AD1B69-973A-A0B7-C6C9-4BB7C6EE65D5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>
              <a:extLst>
                <a:ext uri="{FF2B5EF4-FFF2-40B4-BE49-F238E27FC236}">
                  <a16:creationId xmlns:a16="http://schemas.microsoft.com/office/drawing/2014/main" id="{77F1700F-AAFA-C658-EEEC-9A6653937D2C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>
              <a:extLst>
                <a:ext uri="{FF2B5EF4-FFF2-40B4-BE49-F238E27FC236}">
                  <a16:creationId xmlns:a16="http://schemas.microsoft.com/office/drawing/2014/main" id="{777DB24E-7F4C-79BD-DDDD-D48DF0176C20}"/>
                </a:ext>
              </a:extLst>
            </p:cNvPr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>
              <a:extLst>
                <a:ext uri="{FF2B5EF4-FFF2-40B4-BE49-F238E27FC236}">
                  <a16:creationId xmlns:a16="http://schemas.microsoft.com/office/drawing/2014/main" id="{F64A27D0-9BFF-7FBB-5D9F-DABDF1C5056A}"/>
                </a:ext>
              </a:extLst>
            </p:cNvPr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>
              <a:extLst>
                <a:ext uri="{FF2B5EF4-FFF2-40B4-BE49-F238E27FC236}">
                  <a16:creationId xmlns:a16="http://schemas.microsoft.com/office/drawing/2014/main" id="{20C83712-3385-8CC9-D376-368741C046C0}"/>
                </a:ext>
              </a:extLst>
            </p:cNvPr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>
              <a:extLst>
                <a:ext uri="{FF2B5EF4-FFF2-40B4-BE49-F238E27FC236}">
                  <a16:creationId xmlns:a16="http://schemas.microsoft.com/office/drawing/2014/main" id="{6067920A-C439-EDDE-689C-288AFE69097A}"/>
                </a:ext>
              </a:extLst>
            </p:cNvPr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>
            <a:extLst>
              <a:ext uri="{FF2B5EF4-FFF2-40B4-BE49-F238E27FC236}">
                <a16:creationId xmlns:a16="http://schemas.microsoft.com/office/drawing/2014/main" id="{1EFEB707-2702-B553-F8C9-58073142E92F}"/>
              </a:ext>
            </a:extLst>
          </p:cNvPr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>
              <a:extLst>
                <a:ext uri="{FF2B5EF4-FFF2-40B4-BE49-F238E27FC236}">
                  <a16:creationId xmlns:a16="http://schemas.microsoft.com/office/drawing/2014/main" id="{8CB23312-5CAA-2853-619C-6DABF124301F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>
              <a:extLst>
                <a:ext uri="{FF2B5EF4-FFF2-40B4-BE49-F238E27FC236}">
                  <a16:creationId xmlns:a16="http://schemas.microsoft.com/office/drawing/2014/main" id="{ACE2034D-7F61-2753-F0AE-2350BAFE60A0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>
              <a:extLst>
                <a:ext uri="{FF2B5EF4-FFF2-40B4-BE49-F238E27FC236}">
                  <a16:creationId xmlns:a16="http://schemas.microsoft.com/office/drawing/2014/main" id="{9793D02E-4D23-FF13-DE1A-DC5A8E03A825}"/>
                </a:ext>
              </a:extLst>
            </p:cNvPr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>
              <a:extLst>
                <a:ext uri="{FF2B5EF4-FFF2-40B4-BE49-F238E27FC236}">
                  <a16:creationId xmlns:a16="http://schemas.microsoft.com/office/drawing/2014/main" id="{6A536095-EAE0-1E25-9FCB-F0D2FE511FA8}"/>
                </a:ext>
              </a:extLst>
            </p:cNvPr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F0EBE7CE-5337-1149-C8B7-34381FF3C708}"/>
                </a:ext>
              </a:extLst>
            </p:cNvPr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E3C1349F-9406-257B-BA2A-F4FAFB6C4723}"/>
                </a:ext>
              </a:extLst>
            </p:cNvPr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>
              <a:extLst>
                <a:ext uri="{FF2B5EF4-FFF2-40B4-BE49-F238E27FC236}">
                  <a16:creationId xmlns:a16="http://schemas.microsoft.com/office/drawing/2014/main" id="{F6FE7D00-2E88-335B-923E-B60BB3EEE0EC}"/>
                </a:ext>
              </a:extLst>
            </p:cNvPr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>
              <a:extLst>
                <a:ext uri="{FF2B5EF4-FFF2-40B4-BE49-F238E27FC236}">
                  <a16:creationId xmlns:a16="http://schemas.microsoft.com/office/drawing/2014/main" id="{C73C6D7A-E6FF-721B-ECF8-764033324B81}"/>
                </a:ext>
              </a:extLst>
            </p:cNvPr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>
            <a:extLst>
              <a:ext uri="{FF2B5EF4-FFF2-40B4-BE49-F238E27FC236}">
                <a16:creationId xmlns:a16="http://schemas.microsoft.com/office/drawing/2014/main" id="{C8721F65-3EF1-38D5-4686-D0CCF664B13F}"/>
              </a:ext>
            </a:extLst>
          </p:cNvPr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E279C5D6-ADA5-47D7-1074-A41C0F5139D5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B72D55A4-88AD-2D54-6480-8C73F5A9939E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AEE8514C-BFB6-B153-13B7-627E1141A5EF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>
              <a:extLst>
                <a:ext uri="{FF2B5EF4-FFF2-40B4-BE49-F238E27FC236}">
                  <a16:creationId xmlns:a16="http://schemas.microsoft.com/office/drawing/2014/main" id="{FB18BE4E-E3D9-9E09-24D6-996D47C76DCB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>
              <a:extLst>
                <a:ext uri="{FF2B5EF4-FFF2-40B4-BE49-F238E27FC236}">
                  <a16:creationId xmlns:a16="http://schemas.microsoft.com/office/drawing/2014/main" id="{0F9C68BE-6D0D-67B2-7D5B-AC3202C2224D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>
              <a:extLst>
                <a:ext uri="{FF2B5EF4-FFF2-40B4-BE49-F238E27FC236}">
                  <a16:creationId xmlns:a16="http://schemas.microsoft.com/office/drawing/2014/main" id="{69C4D87A-7B68-7661-551B-2EB185B6E768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8D64D010-E81E-BCD9-B03B-EDE745FB4DFA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F9614AC5-2B76-8361-5F03-15AB196124B7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>
            <a:extLst>
              <a:ext uri="{FF2B5EF4-FFF2-40B4-BE49-F238E27FC236}">
                <a16:creationId xmlns:a16="http://schemas.microsoft.com/office/drawing/2014/main" id="{4E581299-7BF1-2914-07D4-338FC0DCC876}"/>
              </a:ext>
            </a:extLst>
          </p:cNvPr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>
            <a:extLst>
              <a:ext uri="{FF2B5EF4-FFF2-40B4-BE49-F238E27FC236}">
                <a16:creationId xmlns:a16="http://schemas.microsoft.com/office/drawing/2014/main" id="{DAAEE438-9AE0-111F-9C62-B2C615A6E021}"/>
              </a:ext>
            </a:extLst>
          </p:cNvPr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3">
            <a:extLst>
              <a:ext uri="{FF2B5EF4-FFF2-40B4-BE49-F238E27FC236}">
                <a16:creationId xmlns:a16="http://schemas.microsoft.com/office/drawing/2014/main" id="{5F52FA86-C803-9B66-9D72-5047F98E243A}"/>
              </a:ext>
            </a:extLst>
          </p:cNvPr>
          <p:cNvSpPr/>
          <p:nvPr/>
        </p:nvSpPr>
        <p:spPr>
          <a:xfrm flipH="1">
            <a:off x="8662042" y="4378217"/>
            <a:ext cx="3306435" cy="1780548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0" name="Google Shape;360;p23">
            <a:extLst>
              <a:ext uri="{FF2B5EF4-FFF2-40B4-BE49-F238E27FC236}">
                <a16:creationId xmlns:a16="http://schemas.microsoft.com/office/drawing/2014/main" id="{5FE6BF26-4DD8-FEB4-44F1-1714F76BE6B2}"/>
              </a:ext>
            </a:extLst>
          </p:cNvPr>
          <p:cNvSpPr/>
          <p:nvPr/>
        </p:nvSpPr>
        <p:spPr>
          <a:xfrm flipH="1">
            <a:off x="8662043" y="2219439"/>
            <a:ext cx="3306436" cy="1657059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3">
            <a:extLst>
              <a:ext uri="{FF2B5EF4-FFF2-40B4-BE49-F238E27FC236}">
                <a16:creationId xmlns:a16="http://schemas.microsoft.com/office/drawing/2014/main" id="{C330A13E-09A6-A515-DE0C-F28F425C877F}"/>
              </a:ext>
            </a:extLst>
          </p:cNvPr>
          <p:cNvSpPr/>
          <p:nvPr/>
        </p:nvSpPr>
        <p:spPr>
          <a:xfrm>
            <a:off x="232705" y="4378217"/>
            <a:ext cx="3438074" cy="2080612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23">
            <a:extLst>
              <a:ext uri="{FF2B5EF4-FFF2-40B4-BE49-F238E27FC236}">
                <a16:creationId xmlns:a16="http://schemas.microsoft.com/office/drawing/2014/main" id="{5E723716-D0DB-2860-CA01-DCD9EE85A1CE}"/>
              </a:ext>
            </a:extLst>
          </p:cNvPr>
          <p:cNvSpPr/>
          <p:nvPr/>
        </p:nvSpPr>
        <p:spPr>
          <a:xfrm>
            <a:off x="223520" y="2219439"/>
            <a:ext cx="3447259" cy="1824241"/>
          </a:xfrm>
          <a:custGeom>
            <a:avLst/>
            <a:gdLst/>
            <a:ahLst/>
            <a:cxnLst/>
            <a:rect l="l" t="t" r="r" b="b"/>
            <a:pathLst>
              <a:path w="56308" h="29995" extrusionOk="0">
                <a:moveTo>
                  <a:pt x="25997" y="0"/>
                </a:moveTo>
                <a:cubicBezTo>
                  <a:pt x="25091" y="0"/>
                  <a:pt x="24186" y="26"/>
                  <a:pt x="23284" y="84"/>
                </a:cubicBezTo>
                <a:cubicBezTo>
                  <a:pt x="20982" y="251"/>
                  <a:pt x="18647" y="251"/>
                  <a:pt x="16312" y="351"/>
                </a:cubicBezTo>
                <a:cubicBezTo>
                  <a:pt x="14845" y="418"/>
                  <a:pt x="13377" y="618"/>
                  <a:pt x="11909" y="785"/>
                </a:cubicBezTo>
                <a:cubicBezTo>
                  <a:pt x="10869" y="904"/>
                  <a:pt x="9855" y="1234"/>
                  <a:pt x="8798" y="1234"/>
                </a:cubicBezTo>
                <a:cubicBezTo>
                  <a:pt x="8668" y="1234"/>
                  <a:pt x="8538" y="1229"/>
                  <a:pt x="8407" y="1218"/>
                </a:cubicBezTo>
                <a:cubicBezTo>
                  <a:pt x="8240" y="1198"/>
                  <a:pt x="8075" y="1188"/>
                  <a:pt x="7911" y="1188"/>
                </a:cubicBezTo>
                <a:cubicBezTo>
                  <a:pt x="6763" y="1188"/>
                  <a:pt x="5680" y="1648"/>
                  <a:pt x="4571" y="1852"/>
                </a:cubicBezTo>
                <a:cubicBezTo>
                  <a:pt x="3436" y="2019"/>
                  <a:pt x="2536" y="2519"/>
                  <a:pt x="1735" y="3420"/>
                </a:cubicBezTo>
                <a:cubicBezTo>
                  <a:pt x="1101" y="4120"/>
                  <a:pt x="701" y="4854"/>
                  <a:pt x="668" y="5688"/>
                </a:cubicBezTo>
                <a:cubicBezTo>
                  <a:pt x="601" y="7856"/>
                  <a:pt x="268" y="9991"/>
                  <a:pt x="268" y="12160"/>
                </a:cubicBezTo>
                <a:cubicBezTo>
                  <a:pt x="268" y="12360"/>
                  <a:pt x="268" y="12560"/>
                  <a:pt x="234" y="12760"/>
                </a:cubicBezTo>
                <a:cubicBezTo>
                  <a:pt x="1" y="14795"/>
                  <a:pt x="101" y="16830"/>
                  <a:pt x="167" y="18864"/>
                </a:cubicBezTo>
                <a:cubicBezTo>
                  <a:pt x="234" y="20599"/>
                  <a:pt x="501" y="22267"/>
                  <a:pt x="634" y="24001"/>
                </a:cubicBezTo>
                <a:cubicBezTo>
                  <a:pt x="801" y="25703"/>
                  <a:pt x="1368" y="27270"/>
                  <a:pt x="2336" y="28671"/>
                </a:cubicBezTo>
                <a:cubicBezTo>
                  <a:pt x="2803" y="29405"/>
                  <a:pt x="3436" y="29906"/>
                  <a:pt x="4337" y="29972"/>
                </a:cubicBezTo>
                <a:cubicBezTo>
                  <a:pt x="4600" y="29986"/>
                  <a:pt x="4856" y="29994"/>
                  <a:pt x="5112" y="29994"/>
                </a:cubicBezTo>
                <a:cubicBezTo>
                  <a:pt x="5474" y="29994"/>
                  <a:pt x="5834" y="29978"/>
                  <a:pt x="6205" y="29939"/>
                </a:cubicBezTo>
                <a:cubicBezTo>
                  <a:pt x="7006" y="29839"/>
                  <a:pt x="7840" y="29672"/>
                  <a:pt x="8640" y="29672"/>
                </a:cubicBezTo>
                <a:cubicBezTo>
                  <a:pt x="10542" y="29672"/>
                  <a:pt x="12410" y="29439"/>
                  <a:pt x="14311" y="29372"/>
                </a:cubicBezTo>
                <a:cubicBezTo>
                  <a:pt x="16246" y="29305"/>
                  <a:pt x="18180" y="29105"/>
                  <a:pt x="20148" y="29105"/>
                </a:cubicBezTo>
                <a:cubicBezTo>
                  <a:pt x="21383" y="29105"/>
                  <a:pt x="22617" y="28938"/>
                  <a:pt x="23851" y="28872"/>
                </a:cubicBezTo>
                <a:cubicBezTo>
                  <a:pt x="25953" y="28771"/>
                  <a:pt x="28021" y="28638"/>
                  <a:pt x="30122" y="28571"/>
                </a:cubicBezTo>
                <a:cubicBezTo>
                  <a:pt x="30483" y="28565"/>
                  <a:pt x="30843" y="28563"/>
                  <a:pt x="31203" y="28563"/>
                </a:cubicBezTo>
                <a:cubicBezTo>
                  <a:pt x="32878" y="28563"/>
                  <a:pt x="34552" y="28622"/>
                  <a:pt x="36227" y="28705"/>
                </a:cubicBezTo>
                <a:cubicBezTo>
                  <a:pt x="36740" y="28740"/>
                  <a:pt x="37250" y="28754"/>
                  <a:pt x="37760" y="28754"/>
                </a:cubicBezTo>
                <a:cubicBezTo>
                  <a:pt x="39172" y="28754"/>
                  <a:pt x="40576" y="28645"/>
                  <a:pt x="41997" y="28571"/>
                </a:cubicBezTo>
                <a:cubicBezTo>
                  <a:pt x="42303" y="28560"/>
                  <a:pt x="42608" y="28555"/>
                  <a:pt x="42913" y="28555"/>
                </a:cubicBezTo>
                <a:cubicBezTo>
                  <a:pt x="44071" y="28555"/>
                  <a:pt x="45228" y="28621"/>
                  <a:pt x="46385" y="28621"/>
                </a:cubicBezTo>
                <a:cubicBezTo>
                  <a:pt x="46691" y="28621"/>
                  <a:pt x="46996" y="28616"/>
                  <a:pt x="47301" y="28605"/>
                </a:cubicBezTo>
                <a:cubicBezTo>
                  <a:pt x="49102" y="28538"/>
                  <a:pt x="50837" y="28138"/>
                  <a:pt x="52572" y="27571"/>
                </a:cubicBezTo>
                <a:cubicBezTo>
                  <a:pt x="53439" y="27304"/>
                  <a:pt x="54006" y="26703"/>
                  <a:pt x="54440" y="25936"/>
                </a:cubicBezTo>
                <a:cubicBezTo>
                  <a:pt x="55540" y="24068"/>
                  <a:pt x="55507" y="22033"/>
                  <a:pt x="55474" y="19999"/>
                </a:cubicBezTo>
                <a:cubicBezTo>
                  <a:pt x="55474" y="19832"/>
                  <a:pt x="55374" y="19665"/>
                  <a:pt x="55374" y="19465"/>
                </a:cubicBezTo>
                <a:cubicBezTo>
                  <a:pt x="55540" y="17964"/>
                  <a:pt x="55607" y="16429"/>
                  <a:pt x="55740" y="14895"/>
                </a:cubicBezTo>
                <a:cubicBezTo>
                  <a:pt x="55974" y="12860"/>
                  <a:pt x="56207" y="10859"/>
                  <a:pt x="56074" y="8824"/>
                </a:cubicBezTo>
                <a:cubicBezTo>
                  <a:pt x="56074" y="8590"/>
                  <a:pt x="56074" y="8323"/>
                  <a:pt x="56107" y="8090"/>
                </a:cubicBezTo>
                <a:cubicBezTo>
                  <a:pt x="56308" y="6789"/>
                  <a:pt x="56207" y="5455"/>
                  <a:pt x="55907" y="4154"/>
                </a:cubicBezTo>
                <a:cubicBezTo>
                  <a:pt x="55774" y="3453"/>
                  <a:pt x="55407" y="2920"/>
                  <a:pt x="54873" y="2453"/>
                </a:cubicBezTo>
                <a:cubicBezTo>
                  <a:pt x="54573" y="2186"/>
                  <a:pt x="54239" y="1886"/>
                  <a:pt x="53872" y="1719"/>
                </a:cubicBezTo>
                <a:cubicBezTo>
                  <a:pt x="53205" y="1419"/>
                  <a:pt x="52605" y="918"/>
                  <a:pt x="51804" y="885"/>
                </a:cubicBezTo>
                <a:cubicBezTo>
                  <a:pt x="49269" y="751"/>
                  <a:pt x="46767" y="585"/>
                  <a:pt x="44266" y="518"/>
                </a:cubicBezTo>
                <a:cubicBezTo>
                  <a:pt x="39829" y="418"/>
                  <a:pt x="35426" y="551"/>
                  <a:pt x="30989" y="218"/>
                </a:cubicBezTo>
                <a:cubicBezTo>
                  <a:pt x="29344" y="88"/>
                  <a:pt x="27671" y="0"/>
                  <a:pt x="25997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>
            <a:extLst>
              <a:ext uri="{FF2B5EF4-FFF2-40B4-BE49-F238E27FC236}">
                <a16:creationId xmlns:a16="http://schemas.microsoft.com/office/drawing/2014/main" id="{A6867EC4-3563-E51F-23AE-C910F9E41485}"/>
              </a:ext>
            </a:extLst>
          </p:cNvPr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23">
            <a:extLst>
              <a:ext uri="{FF2B5EF4-FFF2-40B4-BE49-F238E27FC236}">
                <a16:creationId xmlns:a16="http://schemas.microsoft.com/office/drawing/2014/main" id="{CE159DF5-5C4B-6310-D86C-2C55A8D8D22F}"/>
              </a:ext>
            </a:extLst>
          </p:cNvPr>
          <p:cNvSpPr txBox="1"/>
          <p:nvPr/>
        </p:nvSpPr>
        <p:spPr>
          <a:xfrm>
            <a:off x="232705" y="2237717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تُساعد مؤشرات الأداء الرئيسية في </a:t>
            </a:r>
            <a:r>
              <a:rPr lang="ar-JO" u="sng" dirty="0">
                <a:cs typeface="+mj-cs"/>
              </a:rPr>
              <a:t>قياس فعالية</a:t>
            </a:r>
            <a:r>
              <a:rPr lang="ar-JO" dirty="0">
                <a:cs typeface="+mj-cs"/>
              </a:rPr>
              <a:t> مبادرات إدارة المعرفة</a:t>
            </a:r>
            <a:r>
              <a:rPr lang="en-US" dirty="0">
                <a:cs typeface="+mj-cs"/>
              </a:rPr>
              <a:t> </a:t>
            </a:r>
            <a:r>
              <a:rPr lang="ar-JO" dirty="0">
                <a:cs typeface="+mj-cs"/>
              </a:rPr>
              <a:t>من خلال تتبع مدى كفاءة إنشاء المعرفة، ومشاركتها، وتطبيقها، والاحتفاظ بها لتحقيق أهداف المؤسسة.</a:t>
            </a:r>
            <a:endParaRPr dirty="0">
              <a:solidFill>
                <a:schemeClr val="lt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365" name="Google Shape;365;p23">
            <a:extLst>
              <a:ext uri="{FF2B5EF4-FFF2-40B4-BE49-F238E27FC236}">
                <a16:creationId xmlns:a16="http://schemas.microsoft.com/office/drawing/2014/main" id="{AC847326-F58E-4723-7EAC-E81F1FAC1426}"/>
              </a:ext>
            </a:extLst>
          </p:cNvPr>
          <p:cNvSpPr txBox="1"/>
          <p:nvPr/>
        </p:nvSpPr>
        <p:spPr>
          <a:xfrm>
            <a:off x="8508931" y="4613428"/>
            <a:ext cx="3450364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توفير منصات وأدوات وأنظمة رقمية تمكّن من </a:t>
            </a:r>
            <a:r>
              <a:rPr lang="ar-JO" u="sng" dirty="0">
                <a:cs typeface="+mj-cs"/>
              </a:rPr>
              <a:t>التواصل والتعاون والوصول </a:t>
            </a:r>
            <a:r>
              <a:rPr lang="ar-JO" dirty="0">
                <a:cs typeface="+mj-cs"/>
              </a:rPr>
              <a:t>إلى المعلومات بسلاسة على مستوى المؤسسة.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6" name="Google Shape;366;p23">
            <a:extLst>
              <a:ext uri="{FF2B5EF4-FFF2-40B4-BE49-F238E27FC236}">
                <a16:creationId xmlns:a16="http://schemas.microsoft.com/office/drawing/2014/main" id="{22F135E2-F196-FBC7-F462-21887747F92F}"/>
              </a:ext>
            </a:extLst>
          </p:cNvPr>
          <p:cNvSpPr txBox="1"/>
          <p:nvPr/>
        </p:nvSpPr>
        <p:spPr>
          <a:xfrm>
            <a:off x="8604108" y="2417267"/>
            <a:ext cx="3140851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15000"/>
              </a:lnSpc>
              <a:spcAft>
                <a:spcPts val="2133"/>
              </a:spcAft>
            </a:pPr>
            <a:r>
              <a:rPr lang="ar-JO" u="sng" dirty="0">
                <a:cs typeface="+mj-cs"/>
              </a:rPr>
              <a:t>إنشاء</a:t>
            </a:r>
            <a:r>
              <a:rPr lang="ar-JO" dirty="0">
                <a:cs typeface="+mj-cs"/>
              </a:rPr>
              <a:t> المعرفة، و</a:t>
            </a:r>
            <a:r>
              <a:rPr lang="ar-JO" u="sng" dirty="0">
                <a:cs typeface="+mj-cs"/>
              </a:rPr>
              <a:t>مشاركتها</a:t>
            </a:r>
            <a:r>
              <a:rPr lang="ar-JO" dirty="0">
                <a:cs typeface="+mj-cs"/>
              </a:rPr>
              <a:t>، و</a:t>
            </a:r>
            <a:r>
              <a:rPr lang="ar-JO" u="sng" dirty="0">
                <a:cs typeface="+mj-cs"/>
              </a:rPr>
              <a:t>تخزينها</a:t>
            </a:r>
            <a:r>
              <a:rPr lang="ar-JO" dirty="0">
                <a:cs typeface="+mj-cs"/>
              </a:rPr>
              <a:t>، </a:t>
            </a:r>
            <a:r>
              <a:rPr lang="ar-JO" u="sng" dirty="0">
                <a:cs typeface="+mj-cs"/>
              </a:rPr>
              <a:t>وتطبيقه</a:t>
            </a:r>
            <a:r>
              <a:rPr lang="ar-JO" dirty="0">
                <a:cs typeface="+mj-cs"/>
              </a:rPr>
              <a:t>ا وذلك لضمان تدفق المعرفة بشكل فعال داخل المؤسسة.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7" name="Google Shape;367;p23">
            <a:extLst>
              <a:ext uri="{FF2B5EF4-FFF2-40B4-BE49-F238E27FC236}">
                <a16:creationId xmlns:a16="http://schemas.microsoft.com/office/drawing/2014/main" id="{19F786E7-321E-0C74-6036-99756068A2C1}"/>
              </a:ext>
            </a:extLst>
          </p:cNvPr>
          <p:cNvSpPr txBox="1"/>
          <p:nvPr/>
        </p:nvSpPr>
        <p:spPr>
          <a:xfrm>
            <a:off x="232705" y="4613428"/>
            <a:ext cx="336708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2133"/>
              </a:spcAft>
            </a:pPr>
            <a:r>
              <a:rPr lang="ar-JO" dirty="0">
                <a:cs typeface="+mj-cs"/>
              </a:rPr>
              <a:t>توفر المعرفة الصحيحة في </a:t>
            </a:r>
            <a:r>
              <a:rPr lang="ar-JO" u="sng" dirty="0">
                <a:cs typeface="+mj-cs"/>
              </a:rPr>
              <a:t>الوقت المناسب</a:t>
            </a:r>
            <a:r>
              <a:rPr lang="ar-JO" dirty="0">
                <a:cs typeface="+mj-cs"/>
              </a:rPr>
              <a:t>، في </a:t>
            </a:r>
            <a:r>
              <a:rPr lang="ar-JO" u="sng" dirty="0">
                <a:cs typeface="+mj-cs"/>
              </a:rPr>
              <a:t>المكان المناسب</a:t>
            </a:r>
            <a:r>
              <a:rPr lang="ar-JO" dirty="0">
                <a:cs typeface="+mj-cs"/>
              </a:rPr>
              <a:t>، </a:t>
            </a:r>
            <a:r>
              <a:rPr lang="ar-JO" u="sng" dirty="0">
                <a:cs typeface="+mj-cs"/>
              </a:rPr>
              <a:t>وبالصيغة المناسبة </a:t>
            </a:r>
            <a:r>
              <a:rPr lang="ar-JO" dirty="0">
                <a:cs typeface="+mj-cs"/>
              </a:rPr>
              <a:t>من خلال جمع المعلومات وتنظيمها وتقديمها بشكل منهجي لدعم اتخاذ القرار بشكل فعال وفي الوقت المناسب.</a:t>
            </a:r>
            <a:endParaRPr dirty="0">
              <a:cs typeface="+mj-cs"/>
              <a:sym typeface="Roboto"/>
            </a:endParaRPr>
          </a:p>
        </p:txBody>
      </p:sp>
      <p:sp>
        <p:nvSpPr>
          <p:cNvPr id="368" name="Google Shape;368;p23">
            <a:extLst>
              <a:ext uri="{FF2B5EF4-FFF2-40B4-BE49-F238E27FC236}">
                <a16:creationId xmlns:a16="http://schemas.microsoft.com/office/drawing/2014/main" id="{AD1BEC2B-CBD1-4B2F-352C-3972313C1751}"/>
              </a:ext>
            </a:extLst>
          </p:cNvPr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3">
            <a:extLst>
              <a:ext uri="{FF2B5EF4-FFF2-40B4-BE49-F238E27FC236}">
                <a16:creationId xmlns:a16="http://schemas.microsoft.com/office/drawing/2014/main" id="{97B30776-8B68-B658-397B-21AC202A6551}"/>
              </a:ext>
            </a:extLst>
          </p:cNvPr>
          <p:cNvSpPr txBox="1"/>
          <p:nvPr/>
        </p:nvSpPr>
        <p:spPr>
          <a:xfrm>
            <a:off x="5220540" y="2115341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الاطار التنظيمي والحوكمة</a:t>
            </a:r>
          </a:p>
        </p:txBody>
      </p:sp>
      <p:sp>
        <p:nvSpPr>
          <p:cNvPr id="370" name="Google Shape;370;p23">
            <a:extLst>
              <a:ext uri="{FF2B5EF4-FFF2-40B4-BE49-F238E27FC236}">
                <a16:creationId xmlns:a16="http://schemas.microsoft.com/office/drawing/2014/main" id="{27FC53EF-84AB-F49F-B18E-FA458BA54D73}"/>
              </a:ext>
            </a:extLst>
          </p:cNvPr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البيانات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>
            <a:extLst>
              <a:ext uri="{FF2B5EF4-FFF2-40B4-BE49-F238E27FC236}">
                <a16:creationId xmlns:a16="http://schemas.microsoft.com/office/drawing/2014/main" id="{BDB2EC80-45C6-8821-3A53-A2612E987545}"/>
              </a:ext>
            </a:extLst>
          </p:cNvPr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>
            <a:extLst>
              <a:ext uri="{FF2B5EF4-FFF2-40B4-BE49-F238E27FC236}">
                <a16:creationId xmlns:a16="http://schemas.microsoft.com/office/drawing/2014/main" id="{7A8123F1-77A5-E7F9-5AAC-DA9C43EFB39B}"/>
              </a:ext>
            </a:extLst>
          </p:cNvPr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>
            <a:extLst>
              <a:ext uri="{FF2B5EF4-FFF2-40B4-BE49-F238E27FC236}">
                <a16:creationId xmlns:a16="http://schemas.microsoft.com/office/drawing/2014/main" id="{9F96EB7E-136E-2BF4-FFD4-B5F4B83173C2}"/>
              </a:ext>
            </a:extLst>
          </p:cNvPr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AD0C41-899D-6460-AB6B-CF90CAAC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382962817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3"/>
          <p:cNvSpPr/>
          <p:nvPr/>
        </p:nvSpPr>
        <p:spPr>
          <a:xfrm rot="10800000" flipH="1">
            <a:off x="5431267" y="1787767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0" name="Google Shape;740;p23"/>
          <p:cNvSpPr/>
          <p:nvPr/>
        </p:nvSpPr>
        <p:spPr>
          <a:xfrm flipH="1">
            <a:off x="6945200" y="1943100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1" name="Google Shape;741;p23"/>
          <p:cNvSpPr/>
          <p:nvPr/>
        </p:nvSpPr>
        <p:spPr>
          <a:xfrm flipH="1">
            <a:off x="11056733" y="2026933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2" name="Google Shape;742;p23"/>
          <p:cNvSpPr/>
          <p:nvPr/>
        </p:nvSpPr>
        <p:spPr>
          <a:xfrm flipH="1">
            <a:off x="7155667" y="2136767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3" name="Google Shape;743;p23"/>
          <p:cNvSpPr/>
          <p:nvPr/>
        </p:nvSpPr>
        <p:spPr>
          <a:xfrm rot="10800000">
            <a:off x="4934033" y="1787767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4" name="Google Shape;744;p23"/>
          <p:cNvSpPr/>
          <p:nvPr/>
        </p:nvSpPr>
        <p:spPr>
          <a:xfrm>
            <a:off x="5709067" y="2299151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5" name="Google Shape;745;p23"/>
          <p:cNvSpPr/>
          <p:nvPr/>
        </p:nvSpPr>
        <p:spPr>
          <a:xfrm>
            <a:off x="5824484" y="2413000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6" name="Google Shape;746;p23"/>
          <p:cNvSpPr/>
          <p:nvPr/>
        </p:nvSpPr>
        <p:spPr>
          <a:xfrm>
            <a:off x="610900" y="1943100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7" name="Google Shape;747;p23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 rtl="1">
              <a:spcBef>
                <a:spcPts val="0"/>
              </a:spcBef>
            </a:pPr>
            <a:r>
              <a:rPr lang="ar-JO" sz="4000" dirty="0"/>
              <a:t> </a:t>
            </a:r>
            <a:r>
              <a:rPr lang="ar-JO" sz="4000" u="sng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تخزين المعرفة</a:t>
            </a:r>
            <a:r>
              <a:rPr lang="en-US" sz="4000" u="sng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ar-JO" sz="4000" u="sng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واسترجاعها</a:t>
            </a:r>
            <a:r>
              <a:rPr lang="ar-JO" sz="40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  <a:t>/ الدور التكنولوجي</a:t>
            </a:r>
            <a:br>
              <a:rPr lang="ar-JO" sz="4000" spc="-15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sz="4000" dirty="0"/>
          </a:p>
        </p:txBody>
      </p:sp>
      <p:sp>
        <p:nvSpPr>
          <p:cNvPr id="748" name="Google Shape;748;p23"/>
          <p:cNvSpPr/>
          <p:nvPr/>
        </p:nvSpPr>
        <p:spPr>
          <a:xfrm>
            <a:off x="5824484" y="2413000"/>
            <a:ext cx="544000" cy="544000"/>
          </a:xfrm>
          <a:prstGeom prst="arc">
            <a:avLst>
              <a:gd name="adj1" fmla="val 16200000"/>
              <a:gd name="adj2" fmla="val 5385913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9" name="Google Shape;749;p23"/>
          <p:cNvSpPr/>
          <p:nvPr/>
        </p:nvSpPr>
        <p:spPr>
          <a:xfrm>
            <a:off x="3488583" y="1688651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0" name="Google Shape;750;p23"/>
          <p:cNvSpPr/>
          <p:nvPr/>
        </p:nvSpPr>
        <p:spPr>
          <a:xfrm>
            <a:off x="700567" y="2026933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1" name="Google Shape;751;p23"/>
          <p:cNvSpPr/>
          <p:nvPr/>
        </p:nvSpPr>
        <p:spPr>
          <a:xfrm>
            <a:off x="4821233" y="2136767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2" name="Google Shape;752;p23"/>
          <p:cNvSpPr/>
          <p:nvPr/>
        </p:nvSpPr>
        <p:spPr>
          <a:xfrm>
            <a:off x="3583235" y="1783300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3" name="Google Shape;753;p23"/>
          <p:cNvSpPr/>
          <p:nvPr/>
        </p:nvSpPr>
        <p:spPr>
          <a:xfrm>
            <a:off x="7652916" y="1688651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4" name="Google Shape;754;p23"/>
          <p:cNvSpPr/>
          <p:nvPr/>
        </p:nvSpPr>
        <p:spPr>
          <a:xfrm>
            <a:off x="7747568" y="1783300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1" name="Google Shape;761;p23"/>
          <p:cNvSpPr txBox="1"/>
          <p:nvPr/>
        </p:nvSpPr>
        <p:spPr>
          <a:xfrm>
            <a:off x="5860100" y="2537900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vs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2" name="Google Shape;762;p23"/>
          <p:cNvSpPr txBox="1"/>
          <p:nvPr/>
        </p:nvSpPr>
        <p:spPr>
          <a:xfrm>
            <a:off x="682567" y="20961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6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3" name="Google Shape;763;p23"/>
          <p:cNvSpPr txBox="1"/>
          <p:nvPr/>
        </p:nvSpPr>
        <p:spPr>
          <a:xfrm>
            <a:off x="1185967" y="1936084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تُرسل تلقائيًا من المصدر إلى المستلم دون طلب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4" name="Google Shape;764;p23"/>
          <p:cNvSpPr txBox="1"/>
          <p:nvPr/>
        </p:nvSpPr>
        <p:spPr>
          <a:xfrm>
            <a:off x="8771033" y="1940567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يطلبها المستلم من المصدر </a:t>
            </a:r>
            <a:r>
              <a:rPr lang="ar-JO" sz="1400" b="1"/>
              <a:t>عند الحاجة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5" name="Google Shape;765;p23"/>
          <p:cNvSpPr txBox="1"/>
          <p:nvPr/>
        </p:nvSpPr>
        <p:spPr>
          <a:xfrm>
            <a:off x="11038767" y="20961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6" name="Google Shape;766;p23"/>
          <p:cNvSpPr/>
          <p:nvPr/>
        </p:nvSpPr>
        <p:spPr>
          <a:xfrm rot="10800000" flipH="1">
            <a:off x="5431267" y="3406151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7" name="Google Shape;767;p23"/>
          <p:cNvSpPr/>
          <p:nvPr/>
        </p:nvSpPr>
        <p:spPr>
          <a:xfrm flipH="1">
            <a:off x="6945200" y="3561484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8" name="Google Shape;768;p23"/>
          <p:cNvSpPr/>
          <p:nvPr/>
        </p:nvSpPr>
        <p:spPr>
          <a:xfrm flipH="1">
            <a:off x="11056733" y="3645317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9" name="Google Shape;769;p23"/>
          <p:cNvSpPr/>
          <p:nvPr/>
        </p:nvSpPr>
        <p:spPr>
          <a:xfrm flipH="1">
            <a:off x="7155667" y="3755151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0" name="Google Shape;770;p23"/>
          <p:cNvSpPr/>
          <p:nvPr/>
        </p:nvSpPr>
        <p:spPr>
          <a:xfrm rot="10800000">
            <a:off x="4934033" y="3406151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1" name="Google Shape;771;p23"/>
          <p:cNvSpPr/>
          <p:nvPr/>
        </p:nvSpPr>
        <p:spPr>
          <a:xfrm>
            <a:off x="5709067" y="3917533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2" name="Google Shape;772;p23"/>
          <p:cNvSpPr/>
          <p:nvPr/>
        </p:nvSpPr>
        <p:spPr>
          <a:xfrm>
            <a:off x="5824484" y="4031384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3" name="Google Shape;773;p23"/>
          <p:cNvSpPr/>
          <p:nvPr/>
        </p:nvSpPr>
        <p:spPr>
          <a:xfrm>
            <a:off x="610900" y="3561484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4" name="Google Shape;774;p23"/>
          <p:cNvSpPr/>
          <p:nvPr/>
        </p:nvSpPr>
        <p:spPr>
          <a:xfrm>
            <a:off x="5824484" y="4031384"/>
            <a:ext cx="544000" cy="544000"/>
          </a:xfrm>
          <a:prstGeom prst="arc">
            <a:avLst>
              <a:gd name="adj1" fmla="val 10856822"/>
              <a:gd name="adj2" fmla="val 5385913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5" name="Google Shape;775;p23"/>
          <p:cNvSpPr/>
          <p:nvPr/>
        </p:nvSpPr>
        <p:spPr>
          <a:xfrm>
            <a:off x="3488583" y="3307033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6" name="Google Shape;776;p23"/>
          <p:cNvSpPr/>
          <p:nvPr/>
        </p:nvSpPr>
        <p:spPr>
          <a:xfrm>
            <a:off x="700567" y="3645317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7" name="Google Shape;777;p23"/>
          <p:cNvSpPr/>
          <p:nvPr/>
        </p:nvSpPr>
        <p:spPr>
          <a:xfrm>
            <a:off x="4821233" y="3755151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8" name="Google Shape;778;p23"/>
          <p:cNvSpPr/>
          <p:nvPr/>
        </p:nvSpPr>
        <p:spPr>
          <a:xfrm>
            <a:off x="3583235" y="3401684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9" name="Google Shape;779;p23"/>
          <p:cNvSpPr/>
          <p:nvPr/>
        </p:nvSpPr>
        <p:spPr>
          <a:xfrm>
            <a:off x="7652916" y="3307033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0" name="Google Shape;780;p23"/>
          <p:cNvSpPr/>
          <p:nvPr/>
        </p:nvSpPr>
        <p:spPr>
          <a:xfrm>
            <a:off x="7747568" y="3401684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1" name="Google Shape;781;p23"/>
          <p:cNvSpPr txBox="1"/>
          <p:nvPr/>
        </p:nvSpPr>
        <p:spPr>
          <a:xfrm>
            <a:off x="5860100" y="4156284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vs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2" name="Google Shape;782;p23"/>
          <p:cNvSpPr txBox="1"/>
          <p:nvPr/>
        </p:nvSpPr>
        <p:spPr>
          <a:xfrm>
            <a:off x="682567" y="3714551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16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3" name="Google Shape;783;p23"/>
          <p:cNvSpPr txBox="1"/>
          <p:nvPr/>
        </p:nvSpPr>
        <p:spPr>
          <a:xfrm>
            <a:off x="863600" y="3554467"/>
            <a:ext cx="2575567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تتغير باستمرار أو بشكل متكرر بناءً على التحديثات أو التفاعلات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4" name="Google Shape;784;p23"/>
          <p:cNvSpPr txBox="1"/>
          <p:nvPr/>
        </p:nvSpPr>
        <p:spPr>
          <a:xfrm>
            <a:off x="8771033" y="3558951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بيانات لا تتغير بمرور الوقت أو تتغير نادرًا،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5" name="Google Shape;785;p23"/>
          <p:cNvSpPr txBox="1"/>
          <p:nvPr/>
        </p:nvSpPr>
        <p:spPr>
          <a:xfrm>
            <a:off x="11038767" y="3714551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6" name="Google Shape;786;p23"/>
          <p:cNvSpPr/>
          <p:nvPr/>
        </p:nvSpPr>
        <p:spPr>
          <a:xfrm rot="10800000" flipH="1">
            <a:off x="5431267" y="5024533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7" name="Google Shape;787;p23"/>
          <p:cNvSpPr/>
          <p:nvPr/>
        </p:nvSpPr>
        <p:spPr>
          <a:xfrm flipH="1">
            <a:off x="6945200" y="5179867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8" name="Google Shape;788;p23"/>
          <p:cNvSpPr/>
          <p:nvPr/>
        </p:nvSpPr>
        <p:spPr>
          <a:xfrm flipH="1">
            <a:off x="11056733" y="5263700"/>
            <a:ext cx="436000" cy="43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9" name="Google Shape;789;p23"/>
          <p:cNvSpPr/>
          <p:nvPr/>
        </p:nvSpPr>
        <p:spPr>
          <a:xfrm flipH="1">
            <a:off x="7155667" y="5373533"/>
            <a:ext cx="216400" cy="21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0" name="Google Shape;790;p23"/>
          <p:cNvSpPr/>
          <p:nvPr/>
        </p:nvSpPr>
        <p:spPr>
          <a:xfrm rot="10800000">
            <a:off x="4934033" y="5024533"/>
            <a:ext cx="1828000" cy="914400"/>
          </a:xfrm>
          <a:prstGeom prst="arc">
            <a:avLst>
              <a:gd name="adj1" fmla="val 16200000"/>
              <a:gd name="adj2" fmla="val 0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1" name="Google Shape;791;p23"/>
          <p:cNvSpPr/>
          <p:nvPr/>
        </p:nvSpPr>
        <p:spPr>
          <a:xfrm>
            <a:off x="5709067" y="5535917"/>
            <a:ext cx="775200" cy="775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42863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2" name="Google Shape;792;p23"/>
          <p:cNvSpPr/>
          <p:nvPr/>
        </p:nvSpPr>
        <p:spPr>
          <a:xfrm>
            <a:off x="5824484" y="5649767"/>
            <a:ext cx="544000" cy="544000"/>
          </a:xfrm>
          <a:prstGeom prst="arc">
            <a:avLst>
              <a:gd name="adj1" fmla="val 16200000"/>
              <a:gd name="adj2" fmla="val 161938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3" name="Google Shape;793;p23"/>
          <p:cNvSpPr/>
          <p:nvPr/>
        </p:nvSpPr>
        <p:spPr>
          <a:xfrm>
            <a:off x="610900" y="5179867"/>
            <a:ext cx="4637200" cy="59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4" name="Google Shape;794;p23"/>
          <p:cNvSpPr/>
          <p:nvPr/>
        </p:nvSpPr>
        <p:spPr>
          <a:xfrm>
            <a:off x="5824484" y="5649767"/>
            <a:ext cx="544000" cy="544000"/>
          </a:xfrm>
          <a:prstGeom prst="arc">
            <a:avLst>
              <a:gd name="adj1" fmla="val 16200000"/>
              <a:gd name="adj2" fmla="val 21555021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5" name="Google Shape;795;p23"/>
          <p:cNvSpPr/>
          <p:nvPr/>
        </p:nvSpPr>
        <p:spPr>
          <a:xfrm>
            <a:off x="3488583" y="4925417"/>
            <a:ext cx="1103600" cy="110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700567" y="5263700"/>
            <a:ext cx="436000" cy="4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4821233" y="5373533"/>
            <a:ext cx="216400" cy="21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3583235" y="5020067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99" name="Google Shape;799;p23"/>
          <p:cNvSpPr/>
          <p:nvPr/>
        </p:nvSpPr>
        <p:spPr>
          <a:xfrm>
            <a:off x="7652916" y="4925417"/>
            <a:ext cx="1103600" cy="110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0" name="Google Shape;800;p23"/>
          <p:cNvSpPr/>
          <p:nvPr/>
        </p:nvSpPr>
        <p:spPr>
          <a:xfrm>
            <a:off x="7747568" y="5020067"/>
            <a:ext cx="914400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" dist="9525" dir="546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1" name="Google Shape;801;p23"/>
          <p:cNvSpPr txBox="1"/>
          <p:nvPr/>
        </p:nvSpPr>
        <p:spPr>
          <a:xfrm>
            <a:off x="5860100" y="5774667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vs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2" name="Google Shape;802;p23"/>
          <p:cNvSpPr txBox="1"/>
          <p:nvPr/>
        </p:nvSpPr>
        <p:spPr>
          <a:xfrm>
            <a:off x="682567" y="5332933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16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3" name="Google Shape;803;p23"/>
          <p:cNvSpPr txBox="1"/>
          <p:nvPr/>
        </p:nvSpPr>
        <p:spPr>
          <a:xfrm>
            <a:off x="757351" y="5172851"/>
            <a:ext cx="2659599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300" b="1" dirty="0"/>
              <a:t>تعامل مع كميات كبيرة من البيانات بشكل منظم وآمن وبدعم لعمليات متعددة ومتزامنة</a:t>
            </a:r>
            <a:endParaRPr sz="13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4" name="Google Shape;804;p23"/>
          <p:cNvSpPr txBox="1"/>
          <p:nvPr/>
        </p:nvSpPr>
        <p:spPr>
          <a:xfrm>
            <a:off x="8771033" y="5177333"/>
            <a:ext cx="2253200" cy="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rtl="1">
              <a:lnSpc>
                <a:spcPct val="115000"/>
              </a:lnSpc>
            </a:pPr>
            <a:r>
              <a:rPr lang="ar-JO" sz="1400" b="1" dirty="0"/>
              <a:t>إدارة كميات صغيرة من البيانات وتحليلها يدويًا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5" name="Google Shape;805;p23"/>
          <p:cNvSpPr txBox="1"/>
          <p:nvPr/>
        </p:nvSpPr>
        <p:spPr>
          <a:xfrm>
            <a:off x="11038767" y="5332933"/>
            <a:ext cx="4720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16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0EE80-DAB2-EED6-03E4-0F3A541A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682" y="1923944"/>
            <a:ext cx="652751" cy="632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9DA2C-3669-4EDB-C46C-04E5F9BA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934" y="1859654"/>
            <a:ext cx="714745" cy="738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C1B87-427B-4EA0-9AA7-DA4951454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903" y="5161231"/>
            <a:ext cx="638264" cy="619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6FC85D-F11D-0798-84FB-D8864E979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372" y="5200979"/>
            <a:ext cx="657317" cy="6001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FCC93C-2D17-314B-9F91-A91FE5C3E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707" y="3530803"/>
            <a:ext cx="838317" cy="676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C2EB0D-C4EA-F133-47AA-369ECB17F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8748" y="3466934"/>
            <a:ext cx="964610" cy="717479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880876C-5200-42FE-9686-DB9F825A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5" y="6272784"/>
            <a:ext cx="10098673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075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0" name="Rectangle 2079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83" name="Oval 2082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Oval 2083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6" name="Rectangle 2085">
            <a:extLst>
              <a:ext uri="{FF2B5EF4-FFF2-40B4-BE49-F238E27FC236}">
                <a16:creationId xmlns:a16="http://schemas.microsoft.com/office/drawing/2014/main" id="{22BC10F2-2F80-47BD-8877-A00F4501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996B4A9D-86A6-4478-9C25-401649C5F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1DF12ACD-E18E-4547-BCF1-2E319C6B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E528A-96BA-00DA-DA75-02231876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492" y="1432223"/>
            <a:ext cx="3074028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85000"/>
              </a:lnSpc>
            </a:pPr>
            <a:r>
              <a:rPr lang="en-US" sz="4200" b="1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تخزين</a:t>
            </a:r>
            <a:r>
              <a:rPr lang="en-US" sz="4200" b="1" kern="1200" cap="none" spc="-15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المعرفة</a:t>
            </a:r>
            <a:r>
              <a:rPr lang="en-US" sz="4200" b="1" kern="1200" cap="none" spc="-15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واسترجاعها</a:t>
            </a:r>
            <a:r>
              <a:rPr lang="en-US" sz="4200" b="1" kern="1200" cap="none" spc="-15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/ </a:t>
            </a:r>
            <a:r>
              <a:rPr lang="en-US" sz="4200" b="1" u="sng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الدور</a:t>
            </a:r>
            <a:r>
              <a:rPr lang="en-US" sz="4200" b="1" u="sng" kern="1200" cap="none" spc="-15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200" b="1" u="sng" kern="1200" cap="none" spc="-15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التكنولوجي</a:t>
            </a:r>
            <a:endParaRPr lang="en-US" sz="4200" b="1" u="sng" kern="1200" cap="none" baseline="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AM vs CMS: Similarities, Differences, Integrations | Scaleflex Blog">
            <a:extLst>
              <a:ext uri="{FF2B5EF4-FFF2-40B4-BE49-F238E27FC236}">
                <a16:creationId xmlns:a16="http://schemas.microsoft.com/office/drawing/2014/main" id="{A0581FF4-94B1-7D3E-64F9-102D00EB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9" b="2"/>
          <a:stretch>
            <a:fillRect/>
          </a:stretch>
        </p:blipFill>
        <p:spPr bwMode="auto">
          <a:xfrm>
            <a:off x="187036" y="1119793"/>
            <a:ext cx="7570419" cy="45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2" name="Rectangle 2091">
            <a:extLst>
              <a:ext uri="{FF2B5EF4-FFF2-40B4-BE49-F238E27FC236}">
                <a16:creationId xmlns:a16="http://schemas.microsoft.com/office/drawing/2014/main" id="{8953CF86-986D-488F-A3AF-B94B80BB7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39565-1009-4090-FA05-BA0F52B5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Empowering minds and machines to share, learn, and evolve                       Dr. Hazar Y. Hmoud</a:t>
            </a:r>
          </a:p>
        </p:txBody>
      </p:sp>
      <p:grpSp>
        <p:nvGrpSpPr>
          <p:cNvPr id="2094" name="Group 2093">
            <a:extLst>
              <a:ext uri="{FF2B5EF4-FFF2-40B4-BE49-F238E27FC236}">
                <a16:creationId xmlns:a16="http://schemas.microsoft.com/office/drawing/2014/main" id="{2A4A1979-18ED-43FF-928C-D885BA3AF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095" name="Oval 2094">
              <a:extLst>
                <a:ext uri="{FF2B5EF4-FFF2-40B4-BE49-F238E27FC236}">
                  <a16:creationId xmlns:a16="http://schemas.microsoft.com/office/drawing/2014/main" id="{6DE72037-CD20-44D1-87B6-1E3B3E037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96" name="Oval 2095">
              <a:extLst>
                <a:ext uri="{FF2B5EF4-FFF2-40B4-BE49-F238E27FC236}">
                  <a16:creationId xmlns:a16="http://schemas.microsoft.com/office/drawing/2014/main" id="{A5577C86-7C15-4F34-9F3B-D1AC13C2C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AB2683-AB69-3920-EEBA-42C18B8BD751}"/>
              </a:ext>
            </a:extLst>
          </p:cNvPr>
          <p:cNvSpPr txBox="1"/>
          <p:nvPr/>
        </p:nvSpPr>
        <p:spPr>
          <a:xfrm>
            <a:off x="159592" y="5974714"/>
            <a:ext cx="10193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https://blog.scaleflex.com/digital-asset-management-dam-vs-content-management-system-cms-what-is-what/</a:t>
            </a:r>
          </a:p>
        </p:txBody>
      </p:sp>
    </p:spTree>
    <p:extLst>
      <p:ext uri="{BB962C8B-B14F-4D97-AF65-F5344CB8AC3E}">
        <p14:creationId xmlns:p14="http://schemas.microsoft.com/office/powerpoint/2010/main" val="450604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D4E88FE4-4000-E309-A019-00C66E70F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3E49A808-F51D-12DB-4412-6787B2265E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699" y="399171"/>
            <a:ext cx="8772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JO" dirty="0"/>
              <a:t>ادارة المعرفة من منظور عملي</a:t>
            </a:r>
            <a:endParaRPr dirty="0"/>
          </a:p>
        </p:txBody>
      </p:sp>
      <p:sp>
        <p:nvSpPr>
          <p:cNvPr id="316" name="Google Shape;316;p23">
            <a:extLst>
              <a:ext uri="{FF2B5EF4-FFF2-40B4-BE49-F238E27FC236}">
                <a16:creationId xmlns:a16="http://schemas.microsoft.com/office/drawing/2014/main" id="{A0D22611-D988-769D-8F86-C9AD487A16C3}"/>
              </a:ext>
            </a:extLst>
          </p:cNvPr>
          <p:cNvSpPr/>
          <p:nvPr/>
        </p:nvSpPr>
        <p:spPr>
          <a:xfrm rot="-6762620" flipH="1">
            <a:off x="4174594" y="2414249"/>
            <a:ext cx="542108" cy="824441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17" name="Google Shape;317;p23">
            <a:extLst>
              <a:ext uri="{FF2B5EF4-FFF2-40B4-BE49-F238E27FC236}">
                <a16:creationId xmlns:a16="http://schemas.microsoft.com/office/drawing/2014/main" id="{F54C2F5F-D399-AE32-5AD7-0D36E73C3AF0}"/>
              </a:ext>
            </a:extLst>
          </p:cNvPr>
          <p:cNvGrpSpPr/>
          <p:nvPr/>
        </p:nvGrpSpPr>
        <p:grpSpPr>
          <a:xfrm>
            <a:off x="4126083" y="4844891"/>
            <a:ext cx="611300" cy="495144"/>
            <a:chOff x="3248214" y="3511104"/>
            <a:chExt cx="410710" cy="332638"/>
          </a:xfrm>
        </p:grpSpPr>
        <p:sp>
          <p:nvSpPr>
            <p:cNvPr id="318" name="Google Shape;318;p23">
              <a:extLst>
                <a:ext uri="{FF2B5EF4-FFF2-40B4-BE49-F238E27FC236}">
                  <a16:creationId xmlns:a16="http://schemas.microsoft.com/office/drawing/2014/main" id="{3E6134B7-407C-B2BB-73DA-78E10021A787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727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3">
              <a:extLst>
                <a:ext uri="{FF2B5EF4-FFF2-40B4-BE49-F238E27FC236}">
                  <a16:creationId xmlns:a16="http://schemas.microsoft.com/office/drawing/2014/main" id="{056CA705-79EA-90B6-CF05-F5A09B773657}"/>
                </a:ext>
              </a:extLst>
            </p:cNvPr>
            <p:cNvSpPr/>
            <p:nvPr/>
          </p:nvSpPr>
          <p:spPr>
            <a:xfrm>
              <a:off x="3248214" y="3511104"/>
              <a:ext cx="410710" cy="332638"/>
            </a:xfrm>
            <a:custGeom>
              <a:avLst/>
              <a:gdLst/>
              <a:ahLst/>
              <a:cxnLst/>
              <a:rect l="l" t="t" r="r" b="b"/>
              <a:pathLst>
                <a:path w="21027" h="17030" extrusionOk="0">
                  <a:moveTo>
                    <a:pt x="10440" y="930"/>
                  </a:moveTo>
                  <a:cubicBezTo>
                    <a:pt x="10455" y="930"/>
                    <a:pt x="10470" y="931"/>
                    <a:pt x="10486" y="933"/>
                  </a:cubicBezTo>
                  <a:cubicBezTo>
                    <a:pt x="11020" y="1000"/>
                    <a:pt x="11520" y="1100"/>
                    <a:pt x="12087" y="1133"/>
                  </a:cubicBezTo>
                  <a:cubicBezTo>
                    <a:pt x="12421" y="1167"/>
                    <a:pt x="12754" y="1233"/>
                    <a:pt x="13088" y="1233"/>
                  </a:cubicBezTo>
                  <a:cubicBezTo>
                    <a:pt x="13455" y="1267"/>
                    <a:pt x="13822" y="1400"/>
                    <a:pt x="14188" y="1500"/>
                  </a:cubicBezTo>
                  <a:cubicBezTo>
                    <a:pt x="14989" y="1700"/>
                    <a:pt x="15756" y="1901"/>
                    <a:pt x="16523" y="2134"/>
                  </a:cubicBezTo>
                  <a:cubicBezTo>
                    <a:pt x="17191" y="2334"/>
                    <a:pt x="17824" y="2534"/>
                    <a:pt x="18458" y="2768"/>
                  </a:cubicBezTo>
                  <a:cubicBezTo>
                    <a:pt x="18825" y="2868"/>
                    <a:pt x="19192" y="2968"/>
                    <a:pt x="19559" y="3068"/>
                  </a:cubicBezTo>
                  <a:cubicBezTo>
                    <a:pt x="19993" y="3235"/>
                    <a:pt x="20093" y="3468"/>
                    <a:pt x="19859" y="3902"/>
                  </a:cubicBezTo>
                  <a:cubicBezTo>
                    <a:pt x="19792" y="4035"/>
                    <a:pt x="19759" y="4202"/>
                    <a:pt x="19759" y="4369"/>
                  </a:cubicBezTo>
                  <a:cubicBezTo>
                    <a:pt x="19692" y="4936"/>
                    <a:pt x="19492" y="5470"/>
                    <a:pt x="19292" y="6004"/>
                  </a:cubicBezTo>
                  <a:cubicBezTo>
                    <a:pt x="19159" y="6370"/>
                    <a:pt x="19025" y="6737"/>
                    <a:pt x="18892" y="7138"/>
                  </a:cubicBezTo>
                  <a:cubicBezTo>
                    <a:pt x="18758" y="7538"/>
                    <a:pt x="18692" y="7938"/>
                    <a:pt x="18325" y="8239"/>
                  </a:cubicBezTo>
                  <a:cubicBezTo>
                    <a:pt x="18325" y="8239"/>
                    <a:pt x="18291" y="8272"/>
                    <a:pt x="18291" y="8305"/>
                  </a:cubicBezTo>
                  <a:cubicBezTo>
                    <a:pt x="18258" y="8972"/>
                    <a:pt x="17724" y="9373"/>
                    <a:pt x="17457" y="9940"/>
                  </a:cubicBezTo>
                  <a:cubicBezTo>
                    <a:pt x="17391" y="10107"/>
                    <a:pt x="17224" y="10307"/>
                    <a:pt x="17024" y="10440"/>
                  </a:cubicBezTo>
                  <a:cubicBezTo>
                    <a:pt x="16724" y="10640"/>
                    <a:pt x="16657" y="11007"/>
                    <a:pt x="16457" y="11274"/>
                  </a:cubicBezTo>
                  <a:cubicBezTo>
                    <a:pt x="16090" y="11708"/>
                    <a:pt x="15756" y="12208"/>
                    <a:pt x="15323" y="12575"/>
                  </a:cubicBezTo>
                  <a:cubicBezTo>
                    <a:pt x="14722" y="13175"/>
                    <a:pt x="14088" y="13809"/>
                    <a:pt x="13421" y="14310"/>
                  </a:cubicBezTo>
                  <a:cubicBezTo>
                    <a:pt x="13241" y="14430"/>
                    <a:pt x="13033" y="14686"/>
                    <a:pt x="12749" y="14686"/>
                  </a:cubicBezTo>
                  <a:cubicBezTo>
                    <a:pt x="12718" y="14686"/>
                    <a:pt x="12687" y="14683"/>
                    <a:pt x="12654" y="14676"/>
                  </a:cubicBezTo>
                  <a:lnTo>
                    <a:pt x="12621" y="14676"/>
                  </a:lnTo>
                  <a:cubicBezTo>
                    <a:pt x="12421" y="15143"/>
                    <a:pt x="11887" y="15010"/>
                    <a:pt x="11653" y="15310"/>
                  </a:cubicBezTo>
                  <a:cubicBezTo>
                    <a:pt x="11453" y="15510"/>
                    <a:pt x="11153" y="15544"/>
                    <a:pt x="10986" y="15577"/>
                  </a:cubicBezTo>
                  <a:cubicBezTo>
                    <a:pt x="10419" y="15711"/>
                    <a:pt x="9885" y="16011"/>
                    <a:pt x="9318" y="16011"/>
                  </a:cubicBezTo>
                  <a:cubicBezTo>
                    <a:pt x="8876" y="16032"/>
                    <a:pt x="8446" y="16093"/>
                    <a:pt x="8014" y="16093"/>
                  </a:cubicBezTo>
                  <a:cubicBezTo>
                    <a:pt x="7761" y="16093"/>
                    <a:pt x="7508" y="16072"/>
                    <a:pt x="7250" y="16011"/>
                  </a:cubicBezTo>
                  <a:cubicBezTo>
                    <a:pt x="6650" y="15877"/>
                    <a:pt x="6049" y="15744"/>
                    <a:pt x="5482" y="15544"/>
                  </a:cubicBezTo>
                  <a:cubicBezTo>
                    <a:pt x="5215" y="15477"/>
                    <a:pt x="5115" y="15244"/>
                    <a:pt x="4882" y="15110"/>
                  </a:cubicBezTo>
                  <a:cubicBezTo>
                    <a:pt x="4381" y="14843"/>
                    <a:pt x="3914" y="14543"/>
                    <a:pt x="3514" y="14076"/>
                  </a:cubicBezTo>
                  <a:cubicBezTo>
                    <a:pt x="3047" y="13442"/>
                    <a:pt x="2447" y="12942"/>
                    <a:pt x="2180" y="12175"/>
                  </a:cubicBezTo>
                  <a:cubicBezTo>
                    <a:pt x="1980" y="11674"/>
                    <a:pt x="1713" y="11207"/>
                    <a:pt x="1613" y="10707"/>
                  </a:cubicBezTo>
                  <a:cubicBezTo>
                    <a:pt x="1546" y="10207"/>
                    <a:pt x="1146" y="9773"/>
                    <a:pt x="1313" y="9273"/>
                  </a:cubicBezTo>
                  <a:cubicBezTo>
                    <a:pt x="1279" y="8505"/>
                    <a:pt x="1246" y="7738"/>
                    <a:pt x="1446" y="7038"/>
                  </a:cubicBezTo>
                  <a:cubicBezTo>
                    <a:pt x="1713" y="6137"/>
                    <a:pt x="2113" y="5303"/>
                    <a:pt x="2680" y="4536"/>
                  </a:cubicBezTo>
                  <a:cubicBezTo>
                    <a:pt x="3214" y="3735"/>
                    <a:pt x="4048" y="3235"/>
                    <a:pt x="4715" y="2634"/>
                  </a:cubicBezTo>
                  <a:cubicBezTo>
                    <a:pt x="5182" y="2201"/>
                    <a:pt x="5816" y="1967"/>
                    <a:pt x="6416" y="1734"/>
                  </a:cubicBezTo>
                  <a:cubicBezTo>
                    <a:pt x="6850" y="1567"/>
                    <a:pt x="7250" y="1300"/>
                    <a:pt x="7684" y="1233"/>
                  </a:cubicBezTo>
                  <a:cubicBezTo>
                    <a:pt x="8227" y="1159"/>
                    <a:pt x="8751" y="994"/>
                    <a:pt x="9285" y="994"/>
                  </a:cubicBezTo>
                  <a:cubicBezTo>
                    <a:pt x="9472" y="994"/>
                    <a:pt x="9661" y="1015"/>
                    <a:pt x="9852" y="1067"/>
                  </a:cubicBezTo>
                  <a:cubicBezTo>
                    <a:pt x="9890" y="1075"/>
                    <a:pt x="9925" y="1079"/>
                    <a:pt x="9957" y="1079"/>
                  </a:cubicBezTo>
                  <a:cubicBezTo>
                    <a:pt x="10162" y="1079"/>
                    <a:pt x="10265" y="930"/>
                    <a:pt x="10440" y="930"/>
                  </a:cubicBezTo>
                  <a:close/>
                  <a:moveTo>
                    <a:pt x="10518" y="0"/>
                  </a:moveTo>
                  <a:cubicBezTo>
                    <a:pt x="9962" y="0"/>
                    <a:pt x="9407" y="57"/>
                    <a:pt x="8851" y="99"/>
                  </a:cubicBezTo>
                  <a:cubicBezTo>
                    <a:pt x="8418" y="99"/>
                    <a:pt x="7984" y="299"/>
                    <a:pt x="7550" y="366"/>
                  </a:cubicBezTo>
                  <a:cubicBezTo>
                    <a:pt x="6783" y="433"/>
                    <a:pt x="6116" y="867"/>
                    <a:pt x="5382" y="1033"/>
                  </a:cubicBezTo>
                  <a:cubicBezTo>
                    <a:pt x="5015" y="1100"/>
                    <a:pt x="4715" y="1434"/>
                    <a:pt x="4415" y="1634"/>
                  </a:cubicBezTo>
                  <a:cubicBezTo>
                    <a:pt x="3748" y="2134"/>
                    <a:pt x="3014" y="2601"/>
                    <a:pt x="2413" y="3202"/>
                  </a:cubicBezTo>
                  <a:cubicBezTo>
                    <a:pt x="1913" y="3735"/>
                    <a:pt x="1446" y="4302"/>
                    <a:pt x="1079" y="4903"/>
                  </a:cubicBezTo>
                  <a:cubicBezTo>
                    <a:pt x="746" y="5436"/>
                    <a:pt x="645" y="6137"/>
                    <a:pt x="312" y="6704"/>
                  </a:cubicBezTo>
                  <a:cubicBezTo>
                    <a:pt x="312" y="6771"/>
                    <a:pt x="345" y="6837"/>
                    <a:pt x="345" y="6904"/>
                  </a:cubicBezTo>
                  <a:cubicBezTo>
                    <a:pt x="412" y="7138"/>
                    <a:pt x="379" y="7338"/>
                    <a:pt x="212" y="7571"/>
                  </a:cubicBezTo>
                  <a:cubicBezTo>
                    <a:pt x="78" y="7738"/>
                    <a:pt x="312" y="8072"/>
                    <a:pt x="78" y="8272"/>
                  </a:cubicBezTo>
                  <a:cubicBezTo>
                    <a:pt x="45" y="8272"/>
                    <a:pt x="112" y="8372"/>
                    <a:pt x="145" y="8405"/>
                  </a:cubicBezTo>
                  <a:cubicBezTo>
                    <a:pt x="312" y="8572"/>
                    <a:pt x="12" y="8839"/>
                    <a:pt x="279" y="9006"/>
                  </a:cubicBezTo>
                  <a:cubicBezTo>
                    <a:pt x="245" y="9006"/>
                    <a:pt x="212" y="9039"/>
                    <a:pt x="178" y="9039"/>
                  </a:cubicBezTo>
                  <a:cubicBezTo>
                    <a:pt x="134" y="9017"/>
                    <a:pt x="97" y="9006"/>
                    <a:pt x="70" y="9006"/>
                  </a:cubicBezTo>
                  <a:cubicBezTo>
                    <a:pt x="15" y="9006"/>
                    <a:pt x="1" y="9050"/>
                    <a:pt x="45" y="9139"/>
                  </a:cubicBezTo>
                  <a:cubicBezTo>
                    <a:pt x="178" y="9339"/>
                    <a:pt x="212" y="9606"/>
                    <a:pt x="178" y="9773"/>
                  </a:cubicBezTo>
                  <a:cubicBezTo>
                    <a:pt x="178" y="10073"/>
                    <a:pt x="779" y="10307"/>
                    <a:pt x="312" y="10674"/>
                  </a:cubicBezTo>
                  <a:cubicBezTo>
                    <a:pt x="312" y="10674"/>
                    <a:pt x="312" y="10707"/>
                    <a:pt x="345" y="10707"/>
                  </a:cubicBezTo>
                  <a:cubicBezTo>
                    <a:pt x="579" y="10907"/>
                    <a:pt x="512" y="11274"/>
                    <a:pt x="612" y="11508"/>
                  </a:cubicBezTo>
                  <a:cubicBezTo>
                    <a:pt x="779" y="11808"/>
                    <a:pt x="645" y="12308"/>
                    <a:pt x="1146" y="12442"/>
                  </a:cubicBezTo>
                  <a:cubicBezTo>
                    <a:pt x="1079" y="12875"/>
                    <a:pt x="1546" y="13075"/>
                    <a:pt x="1680" y="13442"/>
                  </a:cubicBezTo>
                  <a:cubicBezTo>
                    <a:pt x="1913" y="14076"/>
                    <a:pt x="2580" y="14376"/>
                    <a:pt x="2980" y="14910"/>
                  </a:cubicBezTo>
                  <a:cubicBezTo>
                    <a:pt x="3347" y="15377"/>
                    <a:pt x="3914" y="15577"/>
                    <a:pt x="4381" y="15944"/>
                  </a:cubicBezTo>
                  <a:cubicBezTo>
                    <a:pt x="4748" y="16278"/>
                    <a:pt x="5249" y="16344"/>
                    <a:pt x="5649" y="16544"/>
                  </a:cubicBezTo>
                  <a:cubicBezTo>
                    <a:pt x="6183" y="16778"/>
                    <a:pt x="6716" y="16878"/>
                    <a:pt x="7250" y="16945"/>
                  </a:cubicBezTo>
                  <a:cubicBezTo>
                    <a:pt x="7585" y="16982"/>
                    <a:pt x="7931" y="17030"/>
                    <a:pt x="8264" y="17030"/>
                  </a:cubicBezTo>
                  <a:cubicBezTo>
                    <a:pt x="8527" y="17030"/>
                    <a:pt x="8782" y="17000"/>
                    <a:pt x="9018" y="16911"/>
                  </a:cubicBezTo>
                  <a:cubicBezTo>
                    <a:pt x="9112" y="16935"/>
                    <a:pt x="9157" y="16959"/>
                    <a:pt x="9186" y="16959"/>
                  </a:cubicBezTo>
                  <a:cubicBezTo>
                    <a:pt x="9199" y="16959"/>
                    <a:pt x="9208" y="16955"/>
                    <a:pt x="9218" y="16945"/>
                  </a:cubicBezTo>
                  <a:cubicBezTo>
                    <a:pt x="10553" y="16778"/>
                    <a:pt x="11887" y="16511"/>
                    <a:pt x="13121" y="15944"/>
                  </a:cubicBezTo>
                  <a:cubicBezTo>
                    <a:pt x="14022" y="15510"/>
                    <a:pt x="14856" y="14977"/>
                    <a:pt x="15589" y="14243"/>
                  </a:cubicBezTo>
                  <a:cubicBezTo>
                    <a:pt x="16090" y="13742"/>
                    <a:pt x="16457" y="13175"/>
                    <a:pt x="16924" y="12708"/>
                  </a:cubicBezTo>
                  <a:cubicBezTo>
                    <a:pt x="17524" y="12175"/>
                    <a:pt x="17958" y="11508"/>
                    <a:pt x="18291" y="10874"/>
                  </a:cubicBezTo>
                  <a:cubicBezTo>
                    <a:pt x="18658" y="10173"/>
                    <a:pt x="19059" y="9506"/>
                    <a:pt x="19325" y="8739"/>
                  </a:cubicBezTo>
                  <a:cubicBezTo>
                    <a:pt x="19626" y="7905"/>
                    <a:pt x="19993" y="7071"/>
                    <a:pt x="20326" y="6237"/>
                  </a:cubicBezTo>
                  <a:cubicBezTo>
                    <a:pt x="20693" y="5270"/>
                    <a:pt x="20893" y="4269"/>
                    <a:pt x="20993" y="3268"/>
                  </a:cubicBezTo>
                  <a:cubicBezTo>
                    <a:pt x="21027" y="3001"/>
                    <a:pt x="20993" y="2801"/>
                    <a:pt x="20726" y="2601"/>
                  </a:cubicBezTo>
                  <a:cubicBezTo>
                    <a:pt x="20426" y="2334"/>
                    <a:pt x="20026" y="2368"/>
                    <a:pt x="19726" y="2201"/>
                  </a:cubicBezTo>
                  <a:cubicBezTo>
                    <a:pt x="18892" y="1801"/>
                    <a:pt x="17991" y="1700"/>
                    <a:pt x="17191" y="1300"/>
                  </a:cubicBezTo>
                  <a:cubicBezTo>
                    <a:pt x="17007" y="1195"/>
                    <a:pt x="16761" y="1070"/>
                    <a:pt x="16502" y="1070"/>
                  </a:cubicBezTo>
                  <a:cubicBezTo>
                    <a:pt x="16432" y="1070"/>
                    <a:pt x="16361" y="1079"/>
                    <a:pt x="16290" y="1100"/>
                  </a:cubicBezTo>
                  <a:cubicBezTo>
                    <a:pt x="16266" y="1108"/>
                    <a:pt x="16245" y="1112"/>
                    <a:pt x="16224" y="1112"/>
                  </a:cubicBezTo>
                  <a:cubicBezTo>
                    <a:pt x="16158" y="1112"/>
                    <a:pt x="16107" y="1069"/>
                    <a:pt x="16056" y="967"/>
                  </a:cubicBezTo>
                  <a:cubicBezTo>
                    <a:pt x="15956" y="800"/>
                    <a:pt x="15756" y="800"/>
                    <a:pt x="15589" y="800"/>
                  </a:cubicBezTo>
                  <a:cubicBezTo>
                    <a:pt x="15531" y="809"/>
                    <a:pt x="15473" y="813"/>
                    <a:pt x="15415" y="813"/>
                  </a:cubicBezTo>
                  <a:cubicBezTo>
                    <a:pt x="15048" y="813"/>
                    <a:pt x="14706" y="644"/>
                    <a:pt x="14389" y="500"/>
                  </a:cubicBezTo>
                  <a:cubicBezTo>
                    <a:pt x="13922" y="266"/>
                    <a:pt x="13421" y="333"/>
                    <a:pt x="12954" y="199"/>
                  </a:cubicBezTo>
                  <a:cubicBezTo>
                    <a:pt x="12487" y="99"/>
                    <a:pt x="11954" y="133"/>
                    <a:pt x="11453" y="66"/>
                  </a:cubicBezTo>
                  <a:cubicBezTo>
                    <a:pt x="11141" y="18"/>
                    <a:pt x="10829" y="0"/>
                    <a:pt x="10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23">
              <a:extLst>
                <a:ext uri="{FF2B5EF4-FFF2-40B4-BE49-F238E27FC236}">
                  <a16:creationId xmlns:a16="http://schemas.microsoft.com/office/drawing/2014/main" id="{6A713830-BBDA-0770-82BB-B04C73444709}"/>
                </a:ext>
              </a:extLst>
            </p:cNvPr>
            <p:cNvSpPr/>
            <p:nvPr/>
          </p:nvSpPr>
          <p:spPr>
            <a:xfrm>
              <a:off x="3310968" y="3567764"/>
              <a:ext cx="211127" cy="206302"/>
            </a:xfrm>
            <a:custGeom>
              <a:avLst/>
              <a:gdLst/>
              <a:ahLst/>
              <a:cxnLst/>
              <a:rect l="l" t="t" r="r" b="b"/>
              <a:pathLst>
                <a:path w="10809" h="10562" extrusionOk="0">
                  <a:moveTo>
                    <a:pt x="3042" y="2942"/>
                  </a:moveTo>
                  <a:cubicBezTo>
                    <a:pt x="3167" y="2942"/>
                    <a:pt x="3298" y="2961"/>
                    <a:pt x="3437" y="3002"/>
                  </a:cubicBezTo>
                  <a:cubicBezTo>
                    <a:pt x="3464" y="3013"/>
                    <a:pt x="3496" y="3017"/>
                    <a:pt x="3530" y="3017"/>
                  </a:cubicBezTo>
                  <a:cubicBezTo>
                    <a:pt x="3607" y="3017"/>
                    <a:pt x="3696" y="2998"/>
                    <a:pt x="3774" y="2998"/>
                  </a:cubicBezTo>
                  <a:cubicBezTo>
                    <a:pt x="3874" y="2998"/>
                    <a:pt x="3955" y="3029"/>
                    <a:pt x="3970" y="3169"/>
                  </a:cubicBezTo>
                  <a:cubicBezTo>
                    <a:pt x="3970" y="3303"/>
                    <a:pt x="3737" y="3503"/>
                    <a:pt x="3604" y="3670"/>
                  </a:cubicBezTo>
                  <a:cubicBezTo>
                    <a:pt x="3470" y="3836"/>
                    <a:pt x="3237" y="3970"/>
                    <a:pt x="3237" y="4237"/>
                  </a:cubicBezTo>
                  <a:cubicBezTo>
                    <a:pt x="3270" y="4337"/>
                    <a:pt x="3170" y="4403"/>
                    <a:pt x="3070" y="4403"/>
                  </a:cubicBezTo>
                  <a:cubicBezTo>
                    <a:pt x="3016" y="4398"/>
                    <a:pt x="2963" y="4395"/>
                    <a:pt x="2911" y="4395"/>
                  </a:cubicBezTo>
                  <a:cubicBezTo>
                    <a:pt x="2379" y="4395"/>
                    <a:pt x="1921" y="4679"/>
                    <a:pt x="1435" y="4770"/>
                  </a:cubicBezTo>
                  <a:cubicBezTo>
                    <a:pt x="1202" y="4837"/>
                    <a:pt x="1002" y="5004"/>
                    <a:pt x="701" y="5204"/>
                  </a:cubicBezTo>
                  <a:cubicBezTo>
                    <a:pt x="1002" y="4470"/>
                    <a:pt x="1335" y="3903"/>
                    <a:pt x="1836" y="3503"/>
                  </a:cubicBezTo>
                  <a:cubicBezTo>
                    <a:pt x="2179" y="3212"/>
                    <a:pt x="2565" y="2942"/>
                    <a:pt x="3042" y="2942"/>
                  </a:cubicBezTo>
                  <a:close/>
                  <a:moveTo>
                    <a:pt x="9763" y="597"/>
                  </a:moveTo>
                  <a:cubicBezTo>
                    <a:pt x="9882" y="597"/>
                    <a:pt x="9965" y="669"/>
                    <a:pt x="9908" y="934"/>
                  </a:cubicBezTo>
                  <a:cubicBezTo>
                    <a:pt x="9708" y="1668"/>
                    <a:pt x="9541" y="2435"/>
                    <a:pt x="9274" y="3136"/>
                  </a:cubicBezTo>
                  <a:cubicBezTo>
                    <a:pt x="8941" y="4103"/>
                    <a:pt x="8407" y="4937"/>
                    <a:pt x="7740" y="5704"/>
                  </a:cubicBezTo>
                  <a:cubicBezTo>
                    <a:pt x="7406" y="6038"/>
                    <a:pt x="7039" y="6372"/>
                    <a:pt x="6739" y="6739"/>
                  </a:cubicBezTo>
                  <a:cubicBezTo>
                    <a:pt x="6656" y="6863"/>
                    <a:pt x="6599" y="6962"/>
                    <a:pt x="6494" y="6962"/>
                  </a:cubicBezTo>
                  <a:cubicBezTo>
                    <a:pt x="6431" y="6962"/>
                    <a:pt x="6352" y="6926"/>
                    <a:pt x="6239" y="6839"/>
                  </a:cubicBezTo>
                  <a:cubicBezTo>
                    <a:pt x="6005" y="6672"/>
                    <a:pt x="5772" y="6472"/>
                    <a:pt x="5538" y="6338"/>
                  </a:cubicBezTo>
                  <a:cubicBezTo>
                    <a:pt x="5171" y="6138"/>
                    <a:pt x="5238" y="5838"/>
                    <a:pt x="5338" y="5571"/>
                  </a:cubicBezTo>
                  <a:cubicBezTo>
                    <a:pt x="5405" y="5404"/>
                    <a:pt x="5305" y="5304"/>
                    <a:pt x="5238" y="5237"/>
                  </a:cubicBezTo>
                  <a:cubicBezTo>
                    <a:pt x="5210" y="5200"/>
                    <a:pt x="5185" y="5186"/>
                    <a:pt x="5162" y="5186"/>
                  </a:cubicBezTo>
                  <a:cubicBezTo>
                    <a:pt x="5101" y="5186"/>
                    <a:pt x="5053" y="5280"/>
                    <a:pt x="5005" y="5304"/>
                  </a:cubicBezTo>
                  <a:cubicBezTo>
                    <a:pt x="4923" y="5351"/>
                    <a:pt x="4822" y="5373"/>
                    <a:pt x="4711" y="5373"/>
                  </a:cubicBezTo>
                  <a:cubicBezTo>
                    <a:pt x="4274" y="5373"/>
                    <a:pt x="3690" y="5043"/>
                    <a:pt x="3637" y="4670"/>
                  </a:cubicBezTo>
                  <a:cubicBezTo>
                    <a:pt x="3637" y="4604"/>
                    <a:pt x="3570" y="4437"/>
                    <a:pt x="3770" y="4303"/>
                  </a:cubicBezTo>
                  <a:cubicBezTo>
                    <a:pt x="4137" y="4070"/>
                    <a:pt x="4437" y="3703"/>
                    <a:pt x="4704" y="3369"/>
                  </a:cubicBezTo>
                  <a:cubicBezTo>
                    <a:pt x="5405" y="2569"/>
                    <a:pt x="6172" y="1935"/>
                    <a:pt x="7139" y="1501"/>
                  </a:cubicBezTo>
                  <a:cubicBezTo>
                    <a:pt x="7907" y="1134"/>
                    <a:pt x="8674" y="901"/>
                    <a:pt x="9474" y="667"/>
                  </a:cubicBezTo>
                  <a:cubicBezTo>
                    <a:pt x="9561" y="639"/>
                    <a:pt x="9672" y="597"/>
                    <a:pt x="9763" y="597"/>
                  </a:cubicBezTo>
                  <a:close/>
                  <a:moveTo>
                    <a:pt x="3760" y="5517"/>
                  </a:moveTo>
                  <a:cubicBezTo>
                    <a:pt x="3803" y="5517"/>
                    <a:pt x="3847" y="5558"/>
                    <a:pt x="3904" y="5671"/>
                  </a:cubicBezTo>
                  <a:cubicBezTo>
                    <a:pt x="3970" y="5805"/>
                    <a:pt x="4104" y="5905"/>
                    <a:pt x="4304" y="5938"/>
                  </a:cubicBezTo>
                  <a:cubicBezTo>
                    <a:pt x="3870" y="6205"/>
                    <a:pt x="3704" y="6672"/>
                    <a:pt x="3303" y="6972"/>
                  </a:cubicBezTo>
                  <a:cubicBezTo>
                    <a:pt x="3170" y="7072"/>
                    <a:pt x="3036" y="7339"/>
                    <a:pt x="3270" y="7506"/>
                  </a:cubicBezTo>
                  <a:cubicBezTo>
                    <a:pt x="3371" y="7607"/>
                    <a:pt x="3496" y="7719"/>
                    <a:pt x="3638" y="7719"/>
                  </a:cubicBezTo>
                  <a:cubicBezTo>
                    <a:pt x="3731" y="7719"/>
                    <a:pt x="3831" y="7671"/>
                    <a:pt x="3937" y="7539"/>
                  </a:cubicBezTo>
                  <a:cubicBezTo>
                    <a:pt x="4171" y="7206"/>
                    <a:pt x="4471" y="6939"/>
                    <a:pt x="4738" y="6638"/>
                  </a:cubicBezTo>
                  <a:cubicBezTo>
                    <a:pt x="4793" y="6565"/>
                    <a:pt x="4837" y="6512"/>
                    <a:pt x="4889" y="6512"/>
                  </a:cubicBezTo>
                  <a:cubicBezTo>
                    <a:pt x="4931" y="6512"/>
                    <a:pt x="4978" y="6548"/>
                    <a:pt x="5038" y="6638"/>
                  </a:cubicBezTo>
                  <a:cubicBezTo>
                    <a:pt x="5105" y="6805"/>
                    <a:pt x="5238" y="6839"/>
                    <a:pt x="5438" y="6872"/>
                  </a:cubicBezTo>
                  <a:cubicBezTo>
                    <a:pt x="5638" y="6905"/>
                    <a:pt x="5638" y="7039"/>
                    <a:pt x="5472" y="7172"/>
                  </a:cubicBezTo>
                  <a:cubicBezTo>
                    <a:pt x="4471" y="8106"/>
                    <a:pt x="3470" y="9007"/>
                    <a:pt x="2236" y="9607"/>
                  </a:cubicBezTo>
                  <a:cubicBezTo>
                    <a:pt x="2161" y="9657"/>
                    <a:pt x="2106" y="9743"/>
                    <a:pt x="2027" y="9743"/>
                  </a:cubicBezTo>
                  <a:cubicBezTo>
                    <a:pt x="2000" y="9743"/>
                    <a:pt x="1970" y="9733"/>
                    <a:pt x="1936" y="9707"/>
                  </a:cubicBezTo>
                  <a:cubicBezTo>
                    <a:pt x="1836" y="9607"/>
                    <a:pt x="1902" y="9474"/>
                    <a:pt x="1936" y="9374"/>
                  </a:cubicBezTo>
                  <a:cubicBezTo>
                    <a:pt x="2169" y="8540"/>
                    <a:pt x="2336" y="7739"/>
                    <a:pt x="2803" y="6972"/>
                  </a:cubicBezTo>
                  <a:cubicBezTo>
                    <a:pt x="3070" y="6538"/>
                    <a:pt x="3270" y="6071"/>
                    <a:pt x="3570" y="5671"/>
                  </a:cubicBezTo>
                  <a:cubicBezTo>
                    <a:pt x="3647" y="5594"/>
                    <a:pt x="3702" y="5517"/>
                    <a:pt x="3760" y="5517"/>
                  </a:cubicBezTo>
                  <a:close/>
                  <a:moveTo>
                    <a:pt x="7473" y="6972"/>
                  </a:moveTo>
                  <a:lnTo>
                    <a:pt x="7473" y="6972"/>
                  </a:lnTo>
                  <a:cubicBezTo>
                    <a:pt x="7506" y="7606"/>
                    <a:pt x="7740" y="8173"/>
                    <a:pt x="7173" y="8740"/>
                  </a:cubicBezTo>
                  <a:cubicBezTo>
                    <a:pt x="6839" y="9074"/>
                    <a:pt x="6439" y="9307"/>
                    <a:pt x="6139" y="9674"/>
                  </a:cubicBezTo>
                  <a:cubicBezTo>
                    <a:pt x="6072" y="9763"/>
                    <a:pt x="5961" y="9822"/>
                    <a:pt x="5864" y="9822"/>
                  </a:cubicBezTo>
                  <a:cubicBezTo>
                    <a:pt x="5816" y="9822"/>
                    <a:pt x="5772" y="9807"/>
                    <a:pt x="5738" y="9774"/>
                  </a:cubicBezTo>
                  <a:cubicBezTo>
                    <a:pt x="5572" y="9641"/>
                    <a:pt x="5772" y="9541"/>
                    <a:pt x="5838" y="9407"/>
                  </a:cubicBezTo>
                  <a:cubicBezTo>
                    <a:pt x="6039" y="9007"/>
                    <a:pt x="6339" y="8640"/>
                    <a:pt x="6439" y="8206"/>
                  </a:cubicBezTo>
                  <a:cubicBezTo>
                    <a:pt x="6572" y="7606"/>
                    <a:pt x="6973" y="7306"/>
                    <a:pt x="7473" y="6972"/>
                  </a:cubicBezTo>
                  <a:close/>
                  <a:moveTo>
                    <a:pt x="10041" y="0"/>
                  </a:moveTo>
                  <a:cubicBezTo>
                    <a:pt x="9508" y="0"/>
                    <a:pt x="9007" y="67"/>
                    <a:pt x="8540" y="200"/>
                  </a:cubicBezTo>
                  <a:cubicBezTo>
                    <a:pt x="7807" y="434"/>
                    <a:pt x="7173" y="801"/>
                    <a:pt x="6572" y="1168"/>
                  </a:cubicBezTo>
                  <a:cubicBezTo>
                    <a:pt x="5939" y="1535"/>
                    <a:pt x="5338" y="1868"/>
                    <a:pt x="4838" y="2369"/>
                  </a:cubicBezTo>
                  <a:cubicBezTo>
                    <a:pt x="4703" y="2476"/>
                    <a:pt x="4547" y="2715"/>
                    <a:pt x="4351" y="2715"/>
                  </a:cubicBezTo>
                  <a:cubicBezTo>
                    <a:pt x="4304" y="2715"/>
                    <a:pt x="4255" y="2701"/>
                    <a:pt x="4204" y="2669"/>
                  </a:cubicBezTo>
                  <a:cubicBezTo>
                    <a:pt x="3900" y="2475"/>
                    <a:pt x="3590" y="2396"/>
                    <a:pt x="3286" y="2396"/>
                  </a:cubicBezTo>
                  <a:cubicBezTo>
                    <a:pt x="2857" y="2396"/>
                    <a:pt x="2440" y="2554"/>
                    <a:pt x="2069" y="2769"/>
                  </a:cubicBezTo>
                  <a:cubicBezTo>
                    <a:pt x="1068" y="3336"/>
                    <a:pt x="468" y="4303"/>
                    <a:pt x="201" y="5438"/>
                  </a:cubicBezTo>
                  <a:cubicBezTo>
                    <a:pt x="168" y="5604"/>
                    <a:pt x="201" y="5771"/>
                    <a:pt x="1" y="5838"/>
                  </a:cubicBezTo>
                  <a:cubicBezTo>
                    <a:pt x="1" y="5971"/>
                    <a:pt x="1" y="6105"/>
                    <a:pt x="1" y="6205"/>
                  </a:cubicBezTo>
                  <a:cubicBezTo>
                    <a:pt x="159" y="6240"/>
                    <a:pt x="308" y="6284"/>
                    <a:pt x="457" y="6284"/>
                  </a:cubicBezTo>
                  <a:cubicBezTo>
                    <a:pt x="592" y="6284"/>
                    <a:pt x="726" y="6249"/>
                    <a:pt x="868" y="6138"/>
                  </a:cubicBezTo>
                  <a:cubicBezTo>
                    <a:pt x="1435" y="5671"/>
                    <a:pt x="2069" y="5338"/>
                    <a:pt x="2736" y="5004"/>
                  </a:cubicBezTo>
                  <a:cubicBezTo>
                    <a:pt x="2837" y="4946"/>
                    <a:pt x="2913" y="4914"/>
                    <a:pt x="2980" y="4914"/>
                  </a:cubicBezTo>
                  <a:cubicBezTo>
                    <a:pt x="3068" y="4914"/>
                    <a:pt x="3142" y="4971"/>
                    <a:pt x="3237" y="5104"/>
                  </a:cubicBezTo>
                  <a:cubicBezTo>
                    <a:pt x="3403" y="5338"/>
                    <a:pt x="3237" y="5438"/>
                    <a:pt x="3103" y="5604"/>
                  </a:cubicBezTo>
                  <a:cubicBezTo>
                    <a:pt x="2536" y="6171"/>
                    <a:pt x="2169" y="6905"/>
                    <a:pt x="1902" y="7639"/>
                  </a:cubicBezTo>
                  <a:cubicBezTo>
                    <a:pt x="1635" y="8273"/>
                    <a:pt x="1335" y="8940"/>
                    <a:pt x="1269" y="9674"/>
                  </a:cubicBezTo>
                  <a:cubicBezTo>
                    <a:pt x="1269" y="9907"/>
                    <a:pt x="1302" y="10141"/>
                    <a:pt x="1335" y="10341"/>
                  </a:cubicBezTo>
                  <a:cubicBezTo>
                    <a:pt x="1349" y="10397"/>
                    <a:pt x="1423" y="10418"/>
                    <a:pt x="1519" y="10418"/>
                  </a:cubicBezTo>
                  <a:cubicBezTo>
                    <a:pt x="1649" y="10418"/>
                    <a:pt x="1820" y="10380"/>
                    <a:pt x="1936" y="10341"/>
                  </a:cubicBezTo>
                  <a:cubicBezTo>
                    <a:pt x="2002" y="10308"/>
                    <a:pt x="2069" y="10308"/>
                    <a:pt x="2136" y="10274"/>
                  </a:cubicBezTo>
                  <a:cubicBezTo>
                    <a:pt x="2636" y="10008"/>
                    <a:pt x="3103" y="9741"/>
                    <a:pt x="3570" y="9440"/>
                  </a:cubicBezTo>
                  <a:cubicBezTo>
                    <a:pt x="4337" y="8940"/>
                    <a:pt x="5105" y="8440"/>
                    <a:pt x="5638" y="7639"/>
                  </a:cubicBezTo>
                  <a:cubicBezTo>
                    <a:pt x="5705" y="7572"/>
                    <a:pt x="5805" y="7506"/>
                    <a:pt x="5939" y="7439"/>
                  </a:cubicBezTo>
                  <a:cubicBezTo>
                    <a:pt x="5961" y="7428"/>
                    <a:pt x="5982" y="7423"/>
                    <a:pt x="6003" y="7423"/>
                  </a:cubicBezTo>
                  <a:cubicBezTo>
                    <a:pt x="6106" y="7423"/>
                    <a:pt x="6194" y="7539"/>
                    <a:pt x="6305" y="7539"/>
                  </a:cubicBezTo>
                  <a:cubicBezTo>
                    <a:pt x="6272" y="7639"/>
                    <a:pt x="6239" y="7806"/>
                    <a:pt x="6139" y="7806"/>
                  </a:cubicBezTo>
                  <a:cubicBezTo>
                    <a:pt x="5705" y="7973"/>
                    <a:pt x="5772" y="8473"/>
                    <a:pt x="5638" y="8773"/>
                  </a:cubicBezTo>
                  <a:cubicBezTo>
                    <a:pt x="5438" y="9207"/>
                    <a:pt x="5105" y="9474"/>
                    <a:pt x="4838" y="9841"/>
                  </a:cubicBezTo>
                  <a:cubicBezTo>
                    <a:pt x="4771" y="9941"/>
                    <a:pt x="4538" y="10008"/>
                    <a:pt x="4671" y="10174"/>
                  </a:cubicBezTo>
                  <a:cubicBezTo>
                    <a:pt x="4786" y="10318"/>
                    <a:pt x="4827" y="10561"/>
                    <a:pt x="5071" y="10561"/>
                  </a:cubicBezTo>
                  <a:cubicBezTo>
                    <a:pt x="5110" y="10561"/>
                    <a:pt x="5154" y="10555"/>
                    <a:pt x="5205" y="10541"/>
                  </a:cubicBezTo>
                  <a:cubicBezTo>
                    <a:pt x="5805" y="10374"/>
                    <a:pt x="6372" y="10174"/>
                    <a:pt x="6873" y="9807"/>
                  </a:cubicBezTo>
                  <a:cubicBezTo>
                    <a:pt x="7673" y="9240"/>
                    <a:pt x="8474" y="8140"/>
                    <a:pt x="7973" y="6972"/>
                  </a:cubicBezTo>
                  <a:cubicBezTo>
                    <a:pt x="7907" y="6772"/>
                    <a:pt x="7940" y="6505"/>
                    <a:pt x="8173" y="6272"/>
                  </a:cubicBezTo>
                  <a:cubicBezTo>
                    <a:pt x="8574" y="5905"/>
                    <a:pt x="8974" y="5504"/>
                    <a:pt x="9241" y="5037"/>
                  </a:cubicBezTo>
                  <a:cubicBezTo>
                    <a:pt x="9675" y="4370"/>
                    <a:pt x="9975" y="3603"/>
                    <a:pt x="10242" y="2869"/>
                  </a:cubicBezTo>
                  <a:cubicBezTo>
                    <a:pt x="10475" y="2269"/>
                    <a:pt x="10475" y="1635"/>
                    <a:pt x="10642" y="1034"/>
                  </a:cubicBezTo>
                  <a:cubicBezTo>
                    <a:pt x="10809" y="501"/>
                    <a:pt x="10475" y="0"/>
                    <a:pt x="10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23">
              <a:extLst>
                <a:ext uri="{FF2B5EF4-FFF2-40B4-BE49-F238E27FC236}">
                  <a16:creationId xmlns:a16="http://schemas.microsoft.com/office/drawing/2014/main" id="{39A613F2-4D19-03FA-5ED3-69A275922F34}"/>
                </a:ext>
              </a:extLst>
            </p:cNvPr>
            <p:cNvSpPr/>
            <p:nvPr/>
          </p:nvSpPr>
          <p:spPr>
            <a:xfrm>
              <a:off x="3505775" y="3670265"/>
              <a:ext cx="35217" cy="31623"/>
            </a:xfrm>
            <a:custGeom>
              <a:avLst/>
              <a:gdLst/>
              <a:ahLst/>
              <a:cxnLst/>
              <a:rect l="l" t="t" r="r" b="b"/>
              <a:pathLst>
                <a:path w="1803" h="1619" extrusionOk="0">
                  <a:moveTo>
                    <a:pt x="279" y="1"/>
                  </a:moveTo>
                  <a:cubicBezTo>
                    <a:pt x="224" y="1"/>
                    <a:pt x="173" y="17"/>
                    <a:pt x="134" y="56"/>
                  </a:cubicBezTo>
                  <a:cubicBezTo>
                    <a:pt x="1" y="156"/>
                    <a:pt x="134" y="223"/>
                    <a:pt x="134" y="290"/>
                  </a:cubicBezTo>
                  <a:cubicBezTo>
                    <a:pt x="301" y="923"/>
                    <a:pt x="835" y="1190"/>
                    <a:pt x="1268" y="1557"/>
                  </a:cubicBezTo>
                  <a:cubicBezTo>
                    <a:pt x="1319" y="1600"/>
                    <a:pt x="1376" y="1618"/>
                    <a:pt x="1433" y="1618"/>
                  </a:cubicBezTo>
                  <a:cubicBezTo>
                    <a:pt x="1601" y="1618"/>
                    <a:pt x="1769" y="1456"/>
                    <a:pt x="1769" y="1257"/>
                  </a:cubicBezTo>
                  <a:cubicBezTo>
                    <a:pt x="1802" y="990"/>
                    <a:pt x="1569" y="890"/>
                    <a:pt x="1435" y="757"/>
                  </a:cubicBezTo>
                  <a:cubicBezTo>
                    <a:pt x="1168" y="423"/>
                    <a:pt x="868" y="123"/>
                    <a:pt x="401" y="23"/>
                  </a:cubicBezTo>
                  <a:cubicBezTo>
                    <a:pt x="360" y="9"/>
                    <a:pt x="318" y="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23">
              <a:extLst>
                <a:ext uri="{FF2B5EF4-FFF2-40B4-BE49-F238E27FC236}">
                  <a16:creationId xmlns:a16="http://schemas.microsoft.com/office/drawing/2014/main" id="{1F1DB595-C0FE-A552-995F-99A342BED423}"/>
                </a:ext>
              </a:extLst>
            </p:cNvPr>
            <p:cNvSpPr/>
            <p:nvPr/>
          </p:nvSpPr>
          <p:spPr>
            <a:xfrm>
              <a:off x="3528588" y="3636163"/>
              <a:ext cx="36506" cy="20958"/>
            </a:xfrm>
            <a:custGeom>
              <a:avLst/>
              <a:gdLst/>
              <a:ahLst/>
              <a:cxnLst/>
              <a:rect l="l" t="t" r="r" b="b"/>
              <a:pathLst>
                <a:path w="1869" h="1073" extrusionOk="0">
                  <a:moveTo>
                    <a:pt x="501" y="1"/>
                  </a:moveTo>
                  <a:cubicBezTo>
                    <a:pt x="401" y="1"/>
                    <a:pt x="267" y="1"/>
                    <a:pt x="167" y="134"/>
                  </a:cubicBezTo>
                  <a:cubicBezTo>
                    <a:pt x="0" y="368"/>
                    <a:pt x="100" y="735"/>
                    <a:pt x="367" y="868"/>
                  </a:cubicBezTo>
                  <a:cubicBezTo>
                    <a:pt x="667" y="1002"/>
                    <a:pt x="1001" y="901"/>
                    <a:pt x="1234" y="1002"/>
                  </a:cubicBezTo>
                  <a:cubicBezTo>
                    <a:pt x="1326" y="1052"/>
                    <a:pt x="1399" y="1072"/>
                    <a:pt x="1459" y="1072"/>
                  </a:cubicBezTo>
                  <a:cubicBezTo>
                    <a:pt x="1637" y="1072"/>
                    <a:pt x="1693" y="885"/>
                    <a:pt x="1768" y="735"/>
                  </a:cubicBezTo>
                  <a:cubicBezTo>
                    <a:pt x="1868" y="468"/>
                    <a:pt x="1668" y="401"/>
                    <a:pt x="1468" y="301"/>
                  </a:cubicBezTo>
                  <a:cubicBezTo>
                    <a:pt x="1201" y="101"/>
                    <a:pt x="868" y="68"/>
                    <a:pt x="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23">
              <a:extLst>
                <a:ext uri="{FF2B5EF4-FFF2-40B4-BE49-F238E27FC236}">
                  <a16:creationId xmlns:a16="http://schemas.microsoft.com/office/drawing/2014/main" id="{3F25EEBB-41A4-D2D6-1C6C-C56EA6AC57E8}"/>
                </a:ext>
              </a:extLst>
            </p:cNvPr>
            <p:cNvSpPr/>
            <p:nvPr/>
          </p:nvSpPr>
          <p:spPr>
            <a:xfrm>
              <a:off x="3529232" y="3594913"/>
              <a:ext cx="41077" cy="17169"/>
            </a:xfrm>
            <a:custGeom>
              <a:avLst/>
              <a:gdLst/>
              <a:ahLst/>
              <a:cxnLst/>
              <a:rect l="l" t="t" r="r" b="b"/>
              <a:pathLst>
                <a:path w="2103" h="879" extrusionOk="0">
                  <a:moveTo>
                    <a:pt x="1502" y="0"/>
                  </a:moveTo>
                  <a:cubicBezTo>
                    <a:pt x="1457" y="0"/>
                    <a:pt x="1413" y="11"/>
                    <a:pt x="1368" y="45"/>
                  </a:cubicBezTo>
                  <a:cubicBezTo>
                    <a:pt x="1313" y="33"/>
                    <a:pt x="1261" y="28"/>
                    <a:pt x="1211" y="28"/>
                  </a:cubicBezTo>
                  <a:cubicBezTo>
                    <a:pt x="837" y="28"/>
                    <a:pt x="587" y="327"/>
                    <a:pt x="234" y="445"/>
                  </a:cubicBezTo>
                  <a:cubicBezTo>
                    <a:pt x="134" y="445"/>
                    <a:pt x="34" y="478"/>
                    <a:pt x="1" y="578"/>
                  </a:cubicBezTo>
                  <a:cubicBezTo>
                    <a:pt x="1" y="678"/>
                    <a:pt x="134" y="678"/>
                    <a:pt x="201" y="779"/>
                  </a:cubicBezTo>
                  <a:cubicBezTo>
                    <a:pt x="301" y="845"/>
                    <a:pt x="401" y="879"/>
                    <a:pt x="534" y="879"/>
                  </a:cubicBezTo>
                  <a:cubicBezTo>
                    <a:pt x="968" y="779"/>
                    <a:pt x="1402" y="712"/>
                    <a:pt x="1869" y="645"/>
                  </a:cubicBezTo>
                  <a:cubicBezTo>
                    <a:pt x="2102" y="578"/>
                    <a:pt x="1935" y="345"/>
                    <a:pt x="2002" y="211"/>
                  </a:cubicBezTo>
                  <a:cubicBezTo>
                    <a:pt x="2069" y="45"/>
                    <a:pt x="1902" y="45"/>
                    <a:pt x="1769" y="45"/>
                  </a:cubicBezTo>
                  <a:cubicBezTo>
                    <a:pt x="1680" y="45"/>
                    <a:pt x="1591" y="0"/>
                    <a:pt x="1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23">
              <a:extLst>
                <a:ext uri="{FF2B5EF4-FFF2-40B4-BE49-F238E27FC236}">
                  <a16:creationId xmlns:a16="http://schemas.microsoft.com/office/drawing/2014/main" id="{95A03D8B-101A-3C24-A015-3DEACEA076CE}"/>
                </a:ext>
              </a:extLst>
            </p:cNvPr>
            <p:cNvSpPr/>
            <p:nvPr/>
          </p:nvSpPr>
          <p:spPr>
            <a:xfrm>
              <a:off x="3420423" y="3634835"/>
              <a:ext cx="33908" cy="35881"/>
            </a:xfrm>
            <a:custGeom>
              <a:avLst/>
              <a:gdLst/>
              <a:ahLst/>
              <a:cxnLst/>
              <a:rect l="l" t="t" r="r" b="b"/>
              <a:pathLst>
                <a:path w="1736" h="1837" extrusionOk="0">
                  <a:moveTo>
                    <a:pt x="909" y="1"/>
                  </a:moveTo>
                  <a:cubicBezTo>
                    <a:pt x="571" y="1"/>
                    <a:pt x="1" y="612"/>
                    <a:pt x="1" y="969"/>
                  </a:cubicBezTo>
                  <a:cubicBezTo>
                    <a:pt x="1" y="1336"/>
                    <a:pt x="468" y="1837"/>
                    <a:pt x="802" y="1837"/>
                  </a:cubicBezTo>
                  <a:cubicBezTo>
                    <a:pt x="1335" y="1837"/>
                    <a:pt x="1669" y="1403"/>
                    <a:pt x="1702" y="803"/>
                  </a:cubicBezTo>
                  <a:cubicBezTo>
                    <a:pt x="1736" y="469"/>
                    <a:pt x="1269" y="2"/>
                    <a:pt x="935" y="2"/>
                  </a:cubicBezTo>
                  <a:cubicBezTo>
                    <a:pt x="926" y="1"/>
                    <a:pt x="918" y="1"/>
                    <a:pt x="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5" name="Google Shape;325;p23">
            <a:extLst>
              <a:ext uri="{FF2B5EF4-FFF2-40B4-BE49-F238E27FC236}">
                <a16:creationId xmlns:a16="http://schemas.microsoft.com/office/drawing/2014/main" id="{655DC105-80F5-3F58-CB93-A926EA37FE6E}"/>
              </a:ext>
            </a:extLst>
          </p:cNvPr>
          <p:cNvGrpSpPr/>
          <p:nvPr/>
        </p:nvGrpSpPr>
        <p:grpSpPr>
          <a:xfrm>
            <a:off x="4799387" y="1937477"/>
            <a:ext cx="500419" cy="600481"/>
            <a:chOff x="3700582" y="1557896"/>
            <a:chExt cx="336213" cy="403405"/>
          </a:xfrm>
        </p:grpSpPr>
        <p:sp>
          <p:nvSpPr>
            <p:cNvPr id="326" name="Google Shape;326;p23">
              <a:extLst>
                <a:ext uri="{FF2B5EF4-FFF2-40B4-BE49-F238E27FC236}">
                  <a16:creationId xmlns:a16="http://schemas.microsoft.com/office/drawing/2014/main" id="{4295A540-542A-D3A0-702E-0DDB0C181CD6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9BA6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23">
              <a:extLst>
                <a:ext uri="{FF2B5EF4-FFF2-40B4-BE49-F238E27FC236}">
                  <a16:creationId xmlns:a16="http://schemas.microsoft.com/office/drawing/2014/main" id="{4FE7AAAE-1BB4-0A2A-7D90-CA91D4DE8169}"/>
                </a:ext>
              </a:extLst>
            </p:cNvPr>
            <p:cNvSpPr/>
            <p:nvPr/>
          </p:nvSpPr>
          <p:spPr>
            <a:xfrm>
              <a:off x="3700582" y="1557896"/>
              <a:ext cx="336213" cy="403405"/>
            </a:xfrm>
            <a:custGeom>
              <a:avLst/>
              <a:gdLst/>
              <a:ahLst/>
              <a:cxnLst/>
              <a:rect l="l" t="t" r="r" b="b"/>
              <a:pathLst>
                <a:path w="17213" h="20653" extrusionOk="0">
                  <a:moveTo>
                    <a:pt x="8312" y="1213"/>
                  </a:moveTo>
                  <a:cubicBezTo>
                    <a:pt x="9175" y="1213"/>
                    <a:pt x="10030" y="1335"/>
                    <a:pt x="10842" y="1633"/>
                  </a:cubicBezTo>
                  <a:cubicBezTo>
                    <a:pt x="11609" y="1900"/>
                    <a:pt x="12209" y="2433"/>
                    <a:pt x="12910" y="2834"/>
                  </a:cubicBezTo>
                  <a:cubicBezTo>
                    <a:pt x="13110" y="2934"/>
                    <a:pt x="13243" y="3201"/>
                    <a:pt x="13410" y="3401"/>
                  </a:cubicBezTo>
                  <a:cubicBezTo>
                    <a:pt x="14011" y="4101"/>
                    <a:pt x="14711" y="4802"/>
                    <a:pt x="15078" y="5702"/>
                  </a:cubicBezTo>
                  <a:cubicBezTo>
                    <a:pt x="15311" y="6270"/>
                    <a:pt x="15712" y="6770"/>
                    <a:pt x="15812" y="7337"/>
                  </a:cubicBezTo>
                  <a:cubicBezTo>
                    <a:pt x="15945" y="8071"/>
                    <a:pt x="16312" y="8805"/>
                    <a:pt x="16045" y="9572"/>
                  </a:cubicBezTo>
                  <a:cubicBezTo>
                    <a:pt x="15979" y="9739"/>
                    <a:pt x="16279" y="9839"/>
                    <a:pt x="16245" y="10039"/>
                  </a:cubicBezTo>
                  <a:cubicBezTo>
                    <a:pt x="16179" y="10573"/>
                    <a:pt x="16212" y="11106"/>
                    <a:pt x="16112" y="11640"/>
                  </a:cubicBezTo>
                  <a:cubicBezTo>
                    <a:pt x="16045" y="11907"/>
                    <a:pt x="16079" y="12174"/>
                    <a:pt x="16045" y="12441"/>
                  </a:cubicBezTo>
                  <a:cubicBezTo>
                    <a:pt x="16012" y="13308"/>
                    <a:pt x="15712" y="14142"/>
                    <a:pt x="15578" y="15009"/>
                  </a:cubicBezTo>
                  <a:cubicBezTo>
                    <a:pt x="15412" y="16210"/>
                    <a:pt x="14945" y="17344"/>
                    <a:pt x="14711" y="18545"/>
                  </a:cubicBezTo>
                  <a:cubicBezTo>
                    <a:pt x="14644" y="18879"/>
                    <a:pt x="14711" y="19312"/>
                    <a:pt x="14344" y="19546"/>
                  </a:cubicBezTo>
                  <a:cubicBezTo>
                    <a:pt x="14215" y="19623"/>
                    <a:pt x="14106" y="19701"/>
                    <a:pt x="14001" y="19701"/>
                  </a:cubicBezTo>
                  <a:cubicBezTo>
                    <a:pt x="13971" y="19701"/>
                    <a:pt x="13941" y="19694"/>
                    <a:pt x="13910" y="19679"/>
                  </a:cubicBezTo>
                  <a:cubicBezTo>
                    <a:pt x="13310" y="19379"/>
                    <a:pt x="12610" y="19512"/>
                    <a:pt x="12009" y="19245"/>
                  </a:cubicBezTo>
                  <a:cubicBezTo>
                    <a:pt x="11309" y="18979"/>
                    <a:pt x="10575" y="18879"/>
                    <a:pt x="9908" y="18578"/>
                  </a:cubicBezTo>
                  <a:cubicBezTo>
                    <a:pt x="9541" y="18412"/>
                    <a:pt x="9174" y="18211"/>
                    <a:pt x="8773" y="18111"/>
                  </a:cubicBezTo>
                  <a:cubicBezTo>
                    <a:pt x="8306" y="17978"/>
                    <a:pt x="7906" y="17644"/>
                    <a:pt x="7506" y="17411"/>
                  </a:cubicBezTo>
                  <a:cubicBezTo>
                    <a:pt x="7006" y="17077"/>
                    <a:pt x="6472" y="16777"/>
                    <a:pt x="6038" y="16443"/>
                  </a:cubicBezTo>
                  <a:cubicBezTo>
                    <a:pt x="5638" y="16143"/>
                    <a:pt x="5238" y="15843"/>
                    <a:pt x="4871" y="15509"/>
                  </a:cubicBezTo>
                  <a:cubicBezTo>
                    <a:pt x="4204" y="14909"/>
                    <a:pt x="3603" y="14275"/>
                    <a:pt x="3036" y="13608"/>
                  </a:cubicBezTo>
                  <a:cubicBezTo>
                    <a:pt x="2869" y="13441"/>
                    <a:pt x="2536" y="13174"/>
                    <a:pt x="2602" y="12808"/>
                  </a:cubicBezTo>
                  <a:cubicBezTo>
                    <a:pt x="2169" y="12707"/>
                    <a:pt x="2235" y="12240"/>
                    <a:pt x="2035" y="11974"/>
                  </a:cubicBezTo>
                  <a:cubicBezTo>
                    <a:pt x="1668" y="11607"/>
                    <a:pt x="1635" y="11106"/>
                    <a:pt x="1435" y="10706"/>
                  </a:cubicBezTo>
                  <a:cubicBezTo>
                    <a:pt x="1035" y="9905"/>
                    <a:pt x="1068" y="9072"/>
                    <a:pt x="935" y="8204"/>
                  </a:cubicBezTo>
                  <a:cubicBezTo>
                    <a:pt x="1068" y="7771"/>
                    <a:pt x="1001" y="7304"/>
                    <a:pt x="1135" y="6870"/>
                  </a:cubicBezTo>
                  <a:cubicBezTo>
                    <a:pt x="1235" y="6503"/>
                    <a:pt x="1301" y="6136"/>
                    <a:pt x="1402" y="5803"/>
                  </a:cubicBezTo>
                  <a:cubicBezTo>
                    <a:pt x="1435" y="5536"/>
                    <a:pt x="1635" y="5469"/>
                    <a:pt x="1735" y="5302"/>
                  </a:cubicBezTo>
                  <a:cubicBezTo>
                    <a:pt x="2035" y="4768"/>
                    <a:pt x="2235" y="4201"/>
                    <a:pt x="2736" y="3801"/>
                  </a:cubicBezTo>
                  <a:cubicBezTo>
                    <a:pt x="3336" y="3267"/>
                    <a:pt x="3837" y="2600"/>
                    <a:pt x="4604" y="2300"/>
                  </a:cubicBezTo>
                  <a:cubicBezTo>
                    <a:pt x="5071" y="2100"/>
                    <a:pt x="5538" y="1833"/>
                    <a:pt x="6038" y="1666"/>
                  </a:cubicBezTo>
                  <a:cubicBezTo>
                    <a:pt x="6605" y="1499"/>
                    <a:pt x="7106" y="1266"/>
                    <a:pt x="7706" y="1233"/>
                  </a:cubicBezTo>
                  <a:cubicBezTo>
                    <a:pt x="7908" y="1220"/>
                    <a:pt x="8110" y="1213"/>
                    <a:pt x="8312" y="1213"/>
                  </a:cubicBezTo>
                  <a:close/>
                  <a:moveTo>
                    <a:pt x="7983" y="1"/>
                  </a:moveTo>
                  <a:cubicBezTo>
                    <a:pt x="7939" y="1"/>
                    <a:pt x="7903" y="123"/>
                    <a:pt x="7839" y="165"/>
                  </a:cubicBezTo>
                  <a:cubicBezTo>
                    <a:pt x="7796" y="230"/>
                    <a:pt x="7725" y="267"/>
                    <a:pt x="7654" y="267"/>
                  </a:cubicBezTo>
                  <a:cubicBezTo>
                    <a:pt x="7614" y="267"/>
                    <a:pt x="7575" y="256"/>
                    <a:pt x="7539" y="232"/>
                  </a:cubicBezTo>
                  <a:cubicBezTo>
                    <a:pt x="7411" y="150"/>
                    <a:pt x="7291" y="118"/>
                    <a:pt x="7176" y="118"/>
                  </a:cubicBezTo>
                  <a:cubicBezTo>
                    <a:pt x="6871" y="118"/>
                    <a:pt x="6605" y="344"/>
                    <a:pt x="6338" y="465"/>
                  </a:cubicBezTo>
                  <a:cubicBezTo>
                    <a:pt x="6285" y="492"/>
                    <a:pt x="6209" y="584"/>
                    <a:pt x="6182" y="584"/>
                  </a:cubicBezTo>
                  <a:cubicBezTo>
                    <a:pt x="6175" y="584"/>
                    <a:pt x="6172" y="578"/>
                    <a:pt x="6172" y="565"/>
                  </a:cubicBezTo>
                  <a:cubicBezTo>
                    <a:pt x="6107" y="384"/>
                    <a:pt x="6053" y="322"/>
                    <a:pt x="6005" y="322"/>
                  </a:cubicBezTo>
                  <a:cubicBezTo>
                    <a:pt x="5904" y="322"/>
                    <a:pt x="5829" y="599"/>
                    <a:pt x="5738" y="599"/>
                  </a:cubicBezTo>
                  <a:cubicBezTo>
                    <a:pt x="5649" y="599"/>
                    <a:pt x="5586" y="704"/>
                    <a:pt x="5456" y="704"/>
                  </a:cubicBezTo>
                  <a:cubicBezTo>
                    <a:pt x="5440" y="704"/>
                    <a:pt x="5423" y="703"/>
                    <a:pt x="5404" y="699"/>
                  </a:cubicBezTo>
                  <a:cubicBezTo>
                    <a:pt x="5344" y="684"/>
                    <a:pt x="5285" y="677"/>
                    <a:pt x="5228" y="677"/>
                  </a:cubicBezTo>
                  <a:cubicBezTo>
                    <a:pt x="4905" y="677"/>
                    <a:pt x="4630" y="891"/>
                    <a:pt x="4404" y="1032"/>
                  </a:cubicBezTo>
                  <a:cubicBezTo>
                    <a:pt x="4070" y="1266"/>
                    <a:pt x="3770" y="1566"/>
                    <a:pt x="3403" y="1766"/>
                  </a:cubicBezTo>
                  <a:cubicBezTo>
                    <a:pt x="2636" y="2200"/>
                    <a:pt x="2135" y="2934"/>
                    <a:pt x="1602" y="3568"/>
                  </a:cubicBezTo>
                  <a:cubicBezTo>
                    <a:pt x="1168" y="4101"/>
                    <a:pt x="768" y="4768"/>
                    <a:pt x="534" y="5469"/>
                  </a:cubicBezTo>
                  <a:cubicBezTo>
                    <a:pt x="301" y="6136"/>
                    <a:pt x="134" y="6837"/>
                    <a:pt x="67" y="7537"/>
                  </a:cubicBezTo>
                  <a:cubicBezTo>
                    <a:pt x="34" y="8171"/>
                    <a:pt x="1" y="8805"/>
                    <a:pt x="134" y="9238"/>
                  </a:cubicBezTo>
                  <a:cubicBezTo>
                    <a:pt x="234" y="10139"/>
                    <a:pt x="434" y="10839"/>
                    <a:pt x="634" y="11507"/>
                  </a:cubicBezTo>
                  <a:cubicBezTo>
                    <a:pt x="968" y="12874"/>
                    <a:pt x="1635" y="14108"/>
                    <a:pt x="2536" y="15176"/>
                  </a:cubicBezTo>
                  <a:cubicBezTo>
                    <a:pt x="3236" y="16010"/>
                    <a:pt x="4204" y="16644"/>
                    <a:pt x="5071" y="17311"/>
                  </a:cubicBezTo>
                  <a:cubicBezTo>
                    <a:pt x="6072" y="18111"/>
                    <a:pt x="7239" y="18645"/>
                    <a:pt x="8407" y="19079"/>
                  </a:cubicBezTo>
                  <a:cubicBezTo>
                    <a:pt x="9441" y="19479"/>
                    <a:pt x="10441" y="19846"/>
                    <a:pt x="11509" y="20146"/>
                  </a:cubicBezTo>
                  <a:cubicBezTo>
                    <a:pt x="12476" y="20413"/>
                    <a:pt x="13443" y="20580"/>
                    <a:pt x="14444" y="20646"/>
                  </a:cubicBezTo>
                  <a:cubicBezTo>
                    <a:pt x="14478" y="20651"/>
                    <a:pt x="14509" y="20653"/>
                    <a:pt x="14540" y="20653"/>
                  </a:cubicBezTo>
                  <a:cubicBezTo>
                    <a:pt x="14753" y="20653"/>
                    <a:pt x="14903" y="20551"/>
                    <a:pt x="15078" y="20346"/>
                  </a:cubicBezTo>
                  <a:cubicBezTo>
                    <a:pt x="15478" y="19846"/>
                    <a:pt x="15378" y="19145"/>
                    <a:pt x="15645" y="18578"/>
                  </a:cubicBezTo>
                  <a:cubicBezTo>
                    <a:pt x="15879" y="18078"/>
                    <a:pt x="15845" y="17478"/>
                    <a:pt x="16079" y="17011"/>
                  </a:cubicBezTo>
                  <a:cubicBezTo>
                    <a:pt x="16346" y="16477"/>
                    <a:pt x="16212" y="15843"/>
                    <a:pt x="16579" y="15343"/>
                  </a:cubicBezTo>
                  <a:cubicBezTo>
                    <a:pt x="16612" y="15309"/>
                    <a:pt x="16612" y="15209"/>
                    <a:pt x="16579" y="15143"/>
                  </a:cubicBezTo>
                  <a:cubicBezTo>
                    <a:pt x="16479" y="14709"/>
                    <a:pt x="16712" y="14309"/>
                    <a:pt x="16846" y="13942"/>
                  </a:cubicBezTo>
                  <a:cubicBezTo>
                    <a:pt x="17013" y="13475"/>
                    <a:pt x="16946" y="12941"/>
                    <a:pt x="17079" y="12474"/>
                  </a:cubicBezTo>
                  <a:cubicBezTo>
                    <a:pt x="17146" y="12140"/>
                    <a:pt x="17079" y="11673"/>
                    <a:pt x="17113" y="11273"/>
                  </a:cubicBezTo>
                  <a:cubicBezTo>
                    <a:pt x="17213" y="10372"/>
                    <a:pt x="17113" y="9472"/>
                    <a:pt x="17046" y="8571"/>
                  </a:cubicBezTo>
                  <a:cubicBezTo>
                    <a:pt x="17013" y="7971"/>
                    <a:pt x="16712" y="7437"/>
                    <a:pt x="16612" y="6870"/>
                  </a:cubicBezTo>
                  <a:cubicBezTo>
                    <a:pt x="16512" y="6169"/>
                    <a:pt x="16045" y="5636"/>
                    <a:pt x="15912" y="4969"/>
                  </a:cubicBezTo>
                  <a:cubicBezTo>
                    <a:pt x="15812" y="4602"/>
                    <a:pt x="15478" y="4335"/>
                    <a:pt x="15245" y="4068"/>
                  </a:cubicBezTo>
                  <a:cubicBezTo>
                    <a:pt x="14711" y="3434"/>
                    <a:pt x="14311" y="2700"/>
                    <a:pt x="13610" y="2167"/>
                  </a:cubicBezTo>
                  <a:cubicBezTo>
                    <a:pt x="12876" y="1633"/>
                    <a:pt x="12243" y="999"/>
                    <a:pt x="11342" y="732"/>
                  </a:cubicBezTo>
                  <a:cubicBezTo>
                    <a:pt x="10782" y="555"/>
                    <a:pt x="10274" y="248"/>
                    <a:pt x="9657" y="248"/>
                  </a:cubicBezTo>
                  <a:cubicBezTo>
                    <a:pt x="9576" y="248"/>
                    <a:pt x="9493" y="254"/>
                    <a:pt x="9407" y="265"/>
                  </a:cubicBezTo>
                  <a:cubicBezTo>
                    <a:pt x="9307" y="265"/>
                    <a:pt x="9207" y="232"/>
                    <a:pt x="9140" y="132"/>
                  </a:cubicBezTo>
                  <a:cubicBezTo>
                    <a:pt x="9094" y="85"/>
                    <a:pt x="9047" y="23"/>
                    <a:pt x="8990" y="23"/>
                  </a:cubicBezTo>
                  <a:cubicBezTo>
                    <a:pt x="8965" y="23"/>
                    <a:pt x="8937" y="35"/>
                    <a:pt x="8907" y="65"/>
                  </a:cubicBezTo>
                  <a:cubicBezTo>
                    <a:pt x="8861" y="118"/>
                    <a:pt x="8809" y="137"/>
                    <a:pt x="8755" y="137"/>
                  </a:cubicBezTo>
                  <a:cubicBezTo>
                    <a:pt x="8622" y="137"/>
                    <a:pt x="8474" y="25"/>
                    <a:pt x="8348" y="25"/>
                  </a:cubicBezTo>
                  <a:cubicBezTo>
                    <a:pt x="8266" y="25"/>
                    <a:pt x="8193" y="73"/>
                    <a:pt x="8140" y="232"/>
                  </a:cubicBezTo>
                  <a:cubicBezTo>
                    <a:pt x="8106" y="199"/>
                    <a:pt x="8073" y="199"/>
                    <a:pt x="8073" y="165"/>
                  </a:cubicBezTo>
                  <a:cubicBezTo>
                    <a:pt x="8036" y="42"/>
                    <a:pt x="8008" y="1"/>
                    <a:pt x="79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23">
              <a:extLst>
                <a:ext uri="{FF2B5EF4-FFF2-40B4-BE49-F238E27FC236}">
                  <a16:creationId xmlns:a16="http://schemas.microsoft.com/office/drawing/2014/main" id="{477EFEE0-7423-45FD-E5E3-FAC7E14A14D4}"/>
                </a:ext>
              </a:extLst>
            </p:cNvPr>
            <p:cNvSpPr/>
            <p:nvPr/>
          </p:nvSpPr>
          <p:spPr>
            <a:xfrm>
              <a:off x="3761832" y="1639928"/>
              <a:ext cx="193528" cy="186633"/>
            </a:xfrm>
            <a:custGeom>
              <a:avLst/>
              <a:gdLst/>
              <a:ahLst/>
              <a:cxnLst/>
              <a:rect l="l" t="t" r="r" b="b"/>
              <a:pathLst>
                <a:path w="9908" h="9555" extrusionOk="0">
                  <a:moveTo>
                    <a:pt x="7038" y="869"/>
                  </a:moveTo>
                  <a:cubicBezTo>
                    <a:pt x="6705" y="1903"/>
                    <a:pt x="6171" y="2770"/>
                    <a:pt x="5904" y="3837"/>
                  </a:cubicBezTo>
                  <a:cubicBezTo>
                    <a:pt x="5774" y="3733"/>
                    <a:pt x="5644" y="3649"/>
                    <a:pt x="5514" y="3649"/>
                  </a:cubicBezTo>
                  <a:cubicBezTo>
                    <a:pt x="5477" y="3649"/>
                    <a:pt x="5441" y="3656"/>
                    <a:pt x="5404" y="3671"/>
                  </a:cubicBezTo>
                  <a:cubicBezTo>
                    <a:pt x="4870" y="3904"/>
                    <a:pt x="4303" y="3804"/>
                    <a:pt x="3769" y="3871"/>
                  </a:cubicBezTo>
                  <a:cubicBezTo>
                    <a:pt x="3263" y="3960"/>
                    <a:pt x="2730" y="4076"/>
                    <a:pt x="2194" y="4076"/>
                  </a:cubicBezTo>
                  <a:cubicBezTo>
                    <a:pt x="2130" y="4076"/>
                    <a:pt x="2066" y="4075"/>
                    <a:pt x="2002" y="4071"/>
                  </a:cubicBezTo>
                  <a:cubicBezTo>
                    <a:pt x="1910" y="4071"/>
                    <a:pt x="1803" y="4259"/>
                    <a:pt x="1701" y="4259"/>
                  </a:cubicBezTo>
                  <a:cubicBezTo>
                    <a:pt x="1655" y="4259"/>
                    <a:pt x="1610" y="4220"/>
                    <a:pt x="1568" y="4104"/>
                  </a:cubicBezTo>
                  <a:cubicBezTo>
                    <a:pt x="1535" y="3904"/>
                    <a:pt x="1801" y="3804"/>
                    <a:pt x="1968" y="3704"/>
                  </a:cubicBezTo>
                  <a:cubicBezTo>
                    <a:pt x="2835" y="3070"/>
                    <a:pt x="3836" y="2637"/>
                    <a:pt x="4770" y="2103"/>
                  </a:cubicBezTo>
                  <a:cubicBezTo>
                    <a:pt x="5137" y="1869"/>
                    <a:pt x="5604" y="1769"/>
                    <a:pt x="5971" y="1502"/>
                  </a:cubicBezTo>
                  <a:cubicBezTo>
                    <a:pt x="6271" y="1336"/>
                    <a:pt x="6405" y="935"/>
                    <a:pt x="6805" y="902"/>
                  </a:cubicBezTo>
                  <a:cubicBezTo>
                    <a:pt x="6838" y="869"/>
                    <a:pt x="6905" y="869"/>
                    <a:pt x="7038" y="869"/>
                  </a:cubicBezTo>
                  <a:close/>
                  <a:moveTo>
                    <a:pt x="7781" y="1520"/>
                  </a:moveTo>
                  <a:cubicBezTo>
                    <a:pt x="7877" y="1520"/>
                    <a:pt x="7811" y="1647"/>
                    <a:pt x="7839" y="1703"/>
                  </a:cubicBezTo>
                  <a:cubicBezTo>
                    <a:pt x="8239" y="2637"/>
                    <a:pt x="8606" y="3537"/>
                    <a:pt x="9040" y="4438"/>
                  </a:cubicBezTo>
                  <a:cubicBezTo>
                    <a:pt x="9173" y="4705"/>
                    <a:pt x="8940" y="4805"/>
                    <a:pt x="8973" y="5005"/>
                  </a:cubicBezTo>
                  <a:cubicBezTo>
                    <a:pt x="9028" y="5223"/>
                    <a:pt x="8953" y="5273"/>
                    <a:pt x="8847" y="5273"/>
                  </a:cubicBezTo>
                  <a:cubicBezTo>
                    <a:pt x="8759" y="5273"/>
                    <a:pt x="8649" y="5238"/>
                    <a:pt x="8573" y="5238"/>
                  </a:cubicBezTo>
                  <a:lnTo>
                    <a:pt x="8540" y="5238"/>
                  </a:lnTo>
                  <a:cubicBezTo>
                    <a:pt x="8206" y="5672"/>
                    <a:pt x="7606" y="5705"/>
                    <a:pt x="7272" y="6139"/>
                  </a:cubicBezTo>
                  <a:cubicBezTo>
                    <a:pt x="7239" y="6206"/>
                    <a:pt x="7172" y="6273"/>
                    <a:pt x="7105" y="6273"/>
                  </a:cubicBezTo>
                  <a:cubicBezTo>
                    <a:pt x="6405" y="6473"/>
                    <a:pt x="5938" y="7006"/>
                    <a:pt x="5337" y="7307"/>
                  </a:cubicBezTo>
                  <a:cubicBezTo>
                    <a:pt x="5037" y="7507"/>
                    <a:pt x="4737" y="7774"/>
                    <a:pt x="4337" y="7807"/>
                  </a:cubicBezTo>
                  <a:cubicBezTo>
                    <a:pt x="4170" y="7807"/>
                    <a:pt x="4236" y="7907"/>
                    <a:pt x="4203" y="7974"/>
                  </a:cubicBezTo>
                  <a:cubicBezTo>
                    <a:pt x="4161" y="8037"/>
                    <a:pt x="4132" y="8155"/>
                    <a:pt x="4082" y="8155"/>
                  </a:cubicBezTo>
                  <a:cubicBezTo>
                    <a:pt x="4053" y="8155"/>
                    <a:pt x="4018" y="8116"/>
                    <a:pt x="3970" y="8007"/>
                  </a:cubicBezTo>
                  <a:lnTo>
                    <a:pt x="3836" y="8007"/>
                  </a:lnTo>
                  <a:cubicBezTo>
                    <a:pt x="3736" y="8307"/>
                    <a:pt x="3369" y="8307"/>
                    <a:pt x="3169" y="8541"/>
                  </a:cubicBezTo>
                  <a:cubicBezTo>
                    <a:pt x="3102" y="8648"/>
                    <a:pt x="3025" y="8696"/>
                    <a:pt x="2945" y="8696"/>
                  </a:cubicBezTo>
                  <a:cubicBezTo>
                    <a:pt x="2826" y="8696"/>
                    <a:pt x="2702" y="8588"/>
                    <a:pt x="2602" y="8407"/>
                  </a:cubicBezTo>
                  <a:cubicBezTo>
                    <a:pt x="2335" y="7874"/>
                    <a:pt x="2035" y="7340"/>
                    <a:pt x="1801" y="6840"/>
                  </a:cubicBezTo>
                  <a:cubicBezTo>
                    <a:pt x="1601" y="6306"/>
                    <a:pt x="1134" y="5972"/>
                    <a:pt x="1034" y="5439"/>
                  </a:cubicBezTo>
                  <a:cubicBezTo>
                    <a:pt x="967" y="5105"/>
                    <a:pt x="1068" y="5038"/>
                    <a:pt x="1334" y="5005"/>
                  </a:cubicBezTo>
                  <a:lnTo>
                    <a:pt x="1668" y="5005"/>
                  </a:lnTo>
                  <a:cubicBezTo>
                    <a:pt x="1729" y="5008"/>
                    <a:pt x="1790" y="5009"/>
                    <a:pt x="1850" y="5009"/>
                  </a:cubicBezTo>
                  <a:cubicBezTo>
                    <a:pt x="2575" y="5009"/>
                    <a:pt x="3220" y="4836"/>
                    <a:pt x="3836" y="4805"/>
                  </a:cubicBezTo>
                  <a:cubicBezTo>
                    <a:pt x="4400" y="4778"/>
                    <a:pt x="4942" y="4686"/>
                    <a:pt x="5497" y="4686"/>
                  </a:cubicBezTo>
                  <a:cubicBezTo>
                    <a:pt x="5632" y="4686"/>
                    <a:pt x="5768" y="4692"/>
                    <a:pt x="5904" y="4705"/>
                  </a:cubicBezTo>
                  <a:cubicBezTo>
                    <a:pt x="6104" y="4705"/>
                    <a:pt x="6638" y="4104"/>
                    <a:pt x="6672" y="3904"/>
                  </a:cubicBezTo>
                  <a:cubicBezTo>
                    <a:pt x="6805" y="3337"/>
                    <a:pt x="6938" y="2770"/>
                    <a:pt x="7305" y="2336"/>
                  </a:cubicBezTo>
                  <a:cubicBezTo>
                    <a:pt x="7439" y="2170"/>
                    <a:pt x="7505" y="1969"/>
                    <a:pt x="7505" y="1769"/>
                  </a:cubicBezTo>
                  <a:cubicBezTo>
                    <a:pt x="7505" y="1603"/>
                    <a:pt x="7606" y="1536"/>
                    <a:pt x="7706" y="1536"/>
                  </a:cubicBezTo>
                  <a:cubicBezTo>
                    <a:pt x="7738" y="1525"/>
                    <a:pt x="7762" y="1520"/>
                    <a:pt x="7781" y="1520"/>
                  </a:cubicBezTo>
                  <a:close/>
                  <a:moveTo>
                    <a:pt x="7492" y="1"/>
                  </a:moveTo>
                  <a:cubicBezTo>
                    <a:pt x="7288" y="1"/>
                    <a:pt x="7169" y="208"/>
                    <a:pt x="7005" y="235"/>
                  </a:cubicBezTo>
                  <a:cubicBezTo>
                    <a:pt x="6271" y="335"/>
                    <a:pt x="5604" y="769"/>
                    <a:pt x="4937" y="1069"/>
                  </a:cubicBezTo>
                  <a:cubicBezTo>
                    <a:pt x="4670" y="1202"/>
                    <a:pt x="4270" y="1102"/>
                    <a:pt x="4103" y="1369"/>
                  </a:cubicBezTo>
                  <a:cubicBezTo>
                    <a:pt x="3803" y="1769"/>
                    <a:pt x="3136" y="1636"/>
                    <a:pt x="2936" y="2170"/>
                  </a:cubicBezTo>
                  <a:cubicBezTo>
                    <a:pt x="2908" y="2224"/>
                    <a:pt x="2837" y="2279"/>
                    <a:pt x="2739" y="2279"/>
                  </a:cubicBezTo>
                  <a:cubicBezTo>
                    <a:pt x="2717" y="2279"/>
                    <a:pt x="2693" y="2276"/>
                    <a:pt x="2669" y="2270"/>
                  </a:cubicBezTo>
                  <a:cubicBezTo>
                    <a:pt x="2651" y="2268"/>
                    <a:pt x="2634" y="2267"/>
                    <a:pt x="2618" y="2267"/>
                  </a:cubicBezTo>
                  <a:cubicBezTo>
                    <a:pt x="2318" y="2267"/>
                    <a:pt x="2156" y="2543"/>
                    <a:pt x="1935" y="2670"/>
                  </a:cubicBezTo>
                  <a:cubicBezTo>
                    <a:pt x="1635" y="2837"/>
                    <a:pt x="1401" y="3137"/>
                    <a:pt x="1101" y="3337"/>
                  </a:cubicBezTo>
                  <a:cubicBezTo>
                    <a:pt x="934" y="3471"/>
                    <a:pt x="567" y="3504"/>
                    <a:pt x="601" y="3871"/>
                  </a:cubicBezTo>
                  <a:cubicBezTo>
                    <a:pt x="601" y="3938"/>
                    <a:pt x="500" y="3971"/>
                    <a:pt x="367" y="3971"/>
                  </a:cubicBezTo>
                  <a:cubicBezTo>
                    <a:pt x="100" y="3971"/>
                    <a:pt x="0" y="4104"/>
                    <a:pt x="67" y="4304"/>
                  </a:cubicBezTo>
                  <a:cubicBezTo>
                    <a:pt x="33" y="5005"/>
                    <a:pt x="467" y="5472"/>
                    <a:pt x="667" y="6039"/>
                  </a:cubicBezTo>
                  <a:cubicBezTo>
                    <a:pt x="1034" y="7006"/>
                    <a:pt x="1601" y="7874"/>
                    <a:pt x="1935" y="8841"/>
                  </a:cubicBezTo>
                  <a:cubicBezTo>
                    <a:pt x="2068" y="9175"/>
                    <a:pt x="2368" y="9408"/>
                    <a:pt x="2635" y="9508"/>
                  </a:cubicBezTo>
                  <a:cubicBezTo>
                    <a:pt x="2697" y="9539"/>
                    <a:pt x="2778" y="9554"/>
                    <a:pt x="2870" y="9554"/>
                  </a:cubicBezTo>
                  <a:cubicBezTo>
                    <a:pt x="3074" y="9554"/>
                    <a:pt x="3329" y="9480"/>
                    <a:pt x="3536" y="9341"/>
                  </a:cubicBezTo>
                  <a:cubicBezTo>
                    <a:pt x="3970" y="9041"/>
                    <a:pt x="4437" y="8774"/>
                    <a:pt x="4904" y="8541"/>
                  </a:cubicBezTo>
                  <a:cubicBezTo>
                    <a:pt x="5137" y="8441"/>
                    <a:pt x="5371" y="8274"/>
                    <a:pt x="5604" y="8174"/>
                  </a:cubicBezTo>
                  <a:cubicBezTo>
                    <a:pt x="6071" y="7907"/>
                    <a:pt x="6538" y="7540"/>
                    <a:pt x="7005" y="7340"/>
                  </a:cubicBezTo>
                  <a:cubicBezTo>
                    <a:pt x="7439" y="7140"/>
                    <a:pt x="7872" y="6840"/>
                    <a:pt x="8206" y="6573"/>
                  </a:cubicBezTo>
                  <a:cubicBezTo>
                    <a:pt x="8673" y="6172"/>
                    <a:pt x="9440" y="6039"/>
                    <a:pt x="9507" y="5272"/>
                  </a:cubicBezTo>
                  <a:cubicBezTo>
                    <a:pt x="9907" y="5172"/>
                    <a:pt x="9740" y="4872"/>
                    <a:pt x="9707" y="4671"/>
                  </a:cubicBezTo>
                  <a:cubicBezTo>
                    <a:pt x="9640" y="4271"/>
                    <a:pt x="9507" y="3871"/>
                    <a:pt x="9340" y="3571"/>
                  </a:cubicBezTo>
                  <a:cubicBezTo>
                    <a:pt x="8940" y="2903"/>
                    <a:pt x="8706" y="2136"/>
                    <a:pt x="8373" y="1402"/>
                  </a:cubicBezTo>
                  <a:cubicBezTo>
                    <a:pt x="8239" y="1169"/>
                    <a:pt x="8039" y="869"/>
                    <a:pt x="8073" y="568"/>
                  </a:cubicBezTo>
                  <a:cubicBezTo>
                    <a:pt x="8073" y="235"/>
                    <a:pt x="7906" y="135"/>
                    <a:pt x="7639" y="35"/>
                  </a:cubicBezTo>
                  <a:cubicBezTo>
                    <a:pt x="7585" y="11"/>
                    <a:pt x="7536" y="1"/>
                    <a:pt x="7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23">
              <a:extLst>
                <a:ext uri="{FF2B5EF4-FFF2-40B4-BE49-F238E27FC236}">
                  <a16:creationId xmlns:a16="http://schemas.microsoft.com/office/drawing/2014/main" id="{EBDC1F2F-FCE5-434B-83DD-E1C0DD2E8A8F}"/>
                </a:ext>
              </a:extLst>
            </p:cNvPr>
            <p:cNvSpPr/>
            <p:nvPr/>
          </p:nvSpPr>
          <p:spPr>
            <a:xfrm>
              <a:off x="3910369" y="1811823"/>
              <a:ext cx="40413" cy="41018"/>
            </a:xfrm>
            <a:custGeom>
              <a:avLst/>
              <a:gdLst/>
              <a:ahLst/>
              <a:cxnLst/>
              <a:rect l="l" t="t" r="r" b="b"/>
              <a:pathLst>
                <a:path w="2069" h="2100" extrusionOk="0">
                  <a:moveTo>
                    <a:pt x="381" y="0"/>
                  </a:moveTo>
                  <a:cubicBezTo>
                    <a:pt x="317" y="0"/>
                    <a:pt x="255" y="30"/>
                    <a:pt x="201" y="107"/>
                  </a:cubicBezTo>
                  <a:cubicBezTo>
                    <a:pt x="1" y="307"/>
                    <a:pt x="1" y="640"/>
                    <a:pt x="234" y="841"/>
                  </a:cubicBezTo>
                  <a:cubicBezTo>
                    <a:pt x="568" y="1107"/>
                    <a:pt x="801" y="1441"/>
                    <a:pt x="1101" y="1741"/>
                  </a:cubicBezTo>
                  <a:cubicBezTo>
                    <a:pt x="1237" y="1905"/>
                    <a:pt x="1307" y="2068"/>
                    <a:pt x="1455" y="2068"/>
                  </a:cubicBezTo>
                  <a:cubicBezTo>
                    <a:pt x="1488" y="2068"/>
                    <a:pt x="1525" y="2060"/>
                    <a:pt x="1568" y="2041"/>
                  </a:cubicBezTo>
                  <a:cubicBezTo>
                    <a:pt x="1666" y="2041"/>
                    <a:pt x="1765" y="2099"/>
                    <a:pt x="1849" y="2099"/>
                  </a:cubicBezTo>
                  <a:cubicBezTo>
                    <a:pt x="1908" y="2099"/>
                    <a:pt x="1961" y="2071"/>
                    <a:pt x="2002" y="1975"/>
                  </a:cubicBezTo>
                  <a:cubicBezTo>
                    <a:pt x="2035" y="1908"/>
                    <a:pt x="2069" y="1808"/>
                    <a:pt x="2002" y="1708"/>
                  </a:cubicBezTo>
                  <a:cubicBezTo>
                    <a:pt x="1635" y="1208"/>
                    <a:pt x="1268" y="640"/>
                    <a:pt x="768" y="240"/>
                  </a:cubicBezTo>
                  <a:cubicBezTo>
                    <a:pt x="655" y="128"/>
                    <a:pt x="513" y="0"/>
                    <a:pt x="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23">
              <a:extLst>
                <a:ext uri="{FF2B5EF4-FFF2-40B4-BE49-F238E27FC236}">
                  <a16:creationId xmlns:a16="http://schemas.microsoft.com/office/drawing/2014/main" id="{726CE775-0B16-7213-E9C8-A0FE92E9340A}"/>
                </a:ext>
              </a:extLst>
            </p:cNvPr>
            <p:cNvSpPr/>
            <p:nvPr/>
          </p:nvSpPr>
          <p:spPr>
            <a:xfrm>
              <a:off x="3886912" y="1821061"/>
              <a:ext cx="17618" cy="51488"/>
            </a:xfrm>
            <a:custGeom>
              <a:avLst/>
              <a:gdLst/>
              <a:ahLst/>
              <a:cxnLst/>
              <a:rect l="l" t="t" r="r" b="b"/>
              <a:pathLst>
                <a:path w="902" h="2636" extrusionOk="0">
                  <a:moveTo>
                    <a:pt x="301" y="1"/>
                  </a:moveTo>
                  <a:cubicBezTo>
                    <a:pt x="67" y="1"/>
                    <a:pt x="1" y="201"/>
                    <a:pt x="34" y="468"/>
                  </a:cubicBezTo>
                  <a:cubicBezTo>
                    <a:pt x="101" y="1101"/>
                    <a:pt x="167" y="1735"/>
                    <a:pt x="301" y="2369"/>
                  </a:cubicBezTo>
                  <a:cubicBezTo>
                    <a:pt x="368" y="2569"/>
                    <a:pt x="534" y="2636"/>
                    <a:pt x="668" y="2636"/>
                  </a:cubicBezTo>
                  <a:cubicBezTo>
                    <a:pt x="835" y="2636"/>
                    <a:pt x="868" y="2469"/>
                    <a:pt x="868" y="2269"/>
                  </a:cubicBezTo>
                  <a:cubicBezTo>
                    <a:pt x="901" y="1835"/>
                    <a:pt x="801" y="1402"/>
                    <a:pt x="801" y="935"/>
                  </a:cubicBezTo>
                  <a:cubicBezTo>
                    <a:pt x="768" y="768"/>
                    <a:pt x="801" y="601"/>
                    <a:pt x="735" y="468"/>
                  </a:cubicBezTo>
                  <a:cubicBezTo>
                    <a:pt x="668" y="234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23">
              <a:extLst>
                <a:ext uri="{FF2B5EF4-FFF2-40B4-BE49-F238E27FC236}">
                  <a16:creationId xmlns:a16="http://schemas.microsoft.com/office/drawing/2014/main" id="{29CA0E3D-2717-67A0-11BD-CA50C537DA1C}"/>
                </a:ext>
              </a:extLst>
            </p:cNvPr>
            <p:cNvSpPr/>
            <p:nvPr/>
          </p:nvSpPr>
          <p:spPr>
            <a:xfrm>
              <a:off x="3929256" y="1787389"/>
              <a:ext cx="34553" cy="25783"/>
            </a:xfrm>
            <a:custGeom>
              <a:avLst/>
              <a:gdLst/>
              <a:ahLst/>
              <a:cxnLst/>
              <a:rect l="l" t="t" r="r" b="b"/>
              <a:pathLst>
                <a:path w="1769" h="1320" extrusionOk="0">
                  <a:moveTo>
                    <a:pt x="440" y="1"/>
                  </a:moveTo>
                  <a:cubicBezTo>
                    <a:pt x="299" y="1"/>
                    <a:pt x="175" y="73"/>
                    <a:pt x="101" y="257"/>
                  </a:cubicBezTo>
                  <a:cubicBezTo>
                    <a:pt x="1" y="490"/>
                    <a:pt x="168" y="724"/>
                    <a:pt x="435" y="824"/>
                  </a:cubicBezTo>
                  <a:cubicBezTo>
                    <a:pt x="768" y="957"/>
                    <a:pt x="1135" y="1091"/>
                    <a:pt x="1435" y="1258"/>
                  </a:cubicBezTo>
                  <a:cubicBezTo>
                    <a:pt x="1522" y="1301"/>
                    <a:pt x="1585" y="1320"/>
                    <a:pt x="1629" y="1320"/>
                  </a:cubicBezTo>
                  <a:cubicBezTo>
                    <a:pt x="1754" y="1320"/>
                    <a:pt x="1735" y="1172"/>
                    <a:pt x="1735" y="1024"/>
                  </a:cubicBezTo>
                  <a:cubicBezTo>
                    <a:pt x="1769" y="857"/>
                    <a:pt x="1635" y="724"/>
                    <a:pt x="1535" y="591"/>
                  </a:cubicBezTo>
                  <a:cubicBezTo>
                    <a:pt x="1369" y="324"/>
                    <a:pt x="1068" y="257"/>
                    <a:pt x="801" y="124"/>
                  </a:cubicBezTo>
                  <a:cubicBezTo>
                    <a:pt x="682" y="49"/>
                    <a:pt x="55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2" name="Google Shape;332;p23">
            <a:extLst>
              <a:ext uri="{FF2B5EF4-FFF2-40B4-BE49-F238E27FC236}">
                <a16:creationId xmlns:a16="http://schemas.microsoft.com/office/drawing/2014/main" id="{B32D9E15-21C7-440B-014F-4C05B6C4CD50}"/>
              </a:ext>
            </a:extLst>
          </p:cNvPr>
          <p:cNvGrpSpPr/>
          <p:nvPr/>
        </p:nvGrpSpPr>
        <p:grpSpPr>
          <a:xfrm>
            <a:off x="7488390" y="2613568"/>
            <a:ext cx="586735" cy="507355"/>
            <a:chOff x="5507222" y="2012097"/>
            <a:chExt cx="394205" cy="340842"/>
          </a:xfrm>
        </p:grpSpPr>
        <p:sp>
          <p:nvSpPr>
            <p:cNvPr id="333" name="Google Shape;333;p23">
              <a:extLst>
                <a:ext uri="{FF2B5EF4-FFF2-40B4-BE49-F238E27FC236}">
                  <a16:creationId xmlns:a16="http://schemas.microsoft.com/office/drawing/2014/main" id="{B8118EEF-B886-0D2C-73AE-B07BF00F9ADB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1CA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23">
              <a:extLst>
                <a:ext uri="{FF2B5EF4-FFF2-40B4-BE49-F238E27FC236}">
                  <a16:creationId xmlns:a16="http://schemas.microsoft.com/office/drawing/2014/main" id="{20925B60-FF35-0135-8389-F1617D051124}"/>
                </a:ext>
              </a:extLst>
            </p:cNvPr>
            <p:cNvSpPr/>
            <p:nvPr/>
          </p:nvSpPr>
          <p:spPr>
            <a:xfrm>
              <a:off x="5507222" y="2012097"/>
              <a:ext cx="394205" cy="340842"/>
            </a:xfrm>
            <a:custGeom>
              <a:avLst/>
              <a:gdLst/>
              <a:ahLst/>
              <a:cxnLst/>
              <a:rect l="l" t="t" r="r" b="b"/>
              <a:pathLst>
                <a:path w="20182" h="17450" extrusionOk="0">
                  <a:moveTo>
                    <a:pt x="11378" y="908"/>
                  </a:moveTo>
                  <a:cubicBezTo>
                    <a:pt x="11694" y="908"/>
                    <a:pt x="12019" y="940"/>
                    <a:pt x="12343" y="961"/>
                  </a:cubicBezTo>
                  <a:cubicBezTo>
                    <a:pt x="12743" y="961"/>
                    <a:pt x="13144" y="1027"/>
                    <a:pt x="13544" y="1094"/>
                  </a:cubicBezTo>
                  <a:cubicBezTo>
                    <a:pt x="13777" y="1127"/>
                    <a:pt x="13877" y="1294"/>
                    <a:pt x="14044" y="1394"/>
                  </a:cubicBezTo>
                  <a:cubicBezTo>
                    <a:pt x="14511" y="1628"/>
                    <a:pt x="15078" y="1661"/>
                    <a:pt x="15512" y="2128"/>
                  </a:cubicBezTo>
                  <a:cubicBezTo>
                    <a:pt x="15879" y="2528"/>
                    <a:pt x="16379" y="2829"/>
                    <a:pt x="16780" y="3196"/>
                  </a:cubicBezTo>
                  <a:cubicBezTo>
                    <a:pt x="17347" y="3729"/>
                    <a:pt x="17680" y="4430"/>
                    <a:pt x="18047" y="5097"/>
                  </a:cubicBezTo>
                  <a:cubicBezTo>
                    <a:pt x="18347" y="5664"/>
                    <a:pt x="18714" y="6198"/>
                    <a:pt x="18748" y="6898"/>
                  </a:cubicBezTo>
                  <a:cubicBezTo>
                    <a:pt x="18748" y="6965"/>
                    <a:pt x="18781" y="6998"/>
                    <a:pt x="18781" y="7065"/>
                  </a:cubicBezTo>
                  <a:cubicBezTo>
                    <a:pt x="18814" y="7098"/>
                    <a:pt x="18781" y="7165"/>
                    <a:pt x="18748" y="7232"/>
                  </a:cubicBezTo>
                  <a:cubicBezTo>
                    <a:pt x="18914" y="7732"/>
                    <a:pt x="18914" y="8299"/>
                    <a:pt x="18848" y="8866"/>
                  </a:cubicBezTo>
                  <a:cubicBezTo>
                    <a:pt x="18714" y="9767"/>
                    <a:pt x="18614" y="10701"/>
                    <a:pt x="18047" y="11468"/>
                  </a:cubicBezTo>
                  <a:cubicBezTo>
                    <a:pt x="17780" y="11869"/>
                    <a:pt x="17680" y="12336"/>
                    <a:pt x="17313" y="12702"/>
                  </a:cubicBezTo>
                  <a:cubicBezTo>
                    <a:pt x="16479" y="13503"/>
                    <a:pt x="15779" y="14404"/>
                    <a:pt x="14711" y="14937"/>
                  </a:cubicBezTo>
                  <a:cubicBezTo>
                    <a:pt x="14478" y="15037"/>
                    <a:pt x="14211" y="15104"/>
                    <a:pt x="14078" y="15371"/>
                  </a:cubicBezTo>
                  <a:cubicBezTo>
                    <a:pt x="13978" y="15571"/>
                    <a:pt x="13711" y="15538"/>
                    <a:pt x="13577" y="15571"/>
                  </a:cubicBezTo>
                  <a:cubicBezTo>
                    <a:pt x="12962" y="15747"/>
                    <a:pt x="12398" y="16128"/>
                    <a:pt x="11773" y="16128"/>
                  </a:cubicBezTo>
                  <a:cubicBezTo>
                    <a:pt x="11686" y="16128"/>
                    <a:pt x="11599" y="16121"/>
                    <a:pt x="11509" y="16105"/>
                  </a:cubicBezTo>
                  <a:cubicBezTo>
                    <a:pt x="11476" y="16097"/>
                    <a:pt x="11446" y="16094"/>
                    <a:pt x="11418" y="16094"/>
                  </a:cubicBezTo>
                  <a:cubicBezTo>
                    <a:pt x="11193" y="16094"/>
                    <a:pt x="11120" y="16309"/>
                    <a:pt x="10942" y="16338"/>
                  </a:cubicBezTo>
                  <a:cubicBezTo>
                    <a:pt x="10542" y="16338"/>
                    <a:pt x="10120" y="16381"/>
                    <a:pt x="9694" y="16381"/>
                  </a:cubicBezTo>
                  <a:cubicBezTo>
                    <a:pt x="9588" y="16381"/>
                    <a:pt x="9481" y="16378"/>
                    <a:pt x="9374" y="16372"/>
                  </a:cubicBezTo>
                  <a:cubicBezTo>
                    <a:pt x="9286" y="16362"/>
                    <a:pt x="9201" y="16358"/>
                    <a:pt x="9118" y="16358"/>
                  </a:cubicBezTo>
                  <a:cubicBezTo>
                    <a:pt x="8918" y="16358"/>
                    <a:pt x="8729" y="16381"/>
                    <a:pt x="8540" y="16405"/>
                  </a:cubicBezTo>
                  <a:cubicBezTo>
                    <a:pt x="8462" y="16408"/>
                    <a:pt x="8384" y="16409"/>
                    <a:pt x="8307" y="16409"/>
                  </a:cubicBezTo>
                  <a:cubicBezTo>
                    <a:pt x="7523" y="16409"/>
                    <a:pt x="6764" y="16269"/>
                    <a:pt x="6005" y="16238"/>
                  </a:cubicBezTo>
                  <a:cubicBezTo>
                    <a:pt x="4738" y="16172"/>
                    <a:pt x="3503" y="15838"/>
                    <a:pt x="2269" y="15738"/>
                  </a:cubicBezTo>
                  <a:cubicBezTo>
                    <a:pt x="1936" y="15705"/>
                    <a:pt x="1469" y="15771"/>
                    <a:pt x="1202" y="15404"/>
                  </a:cubicBezTo>
                  <a:cubicBezTo>
                    <a:pt x="1068" y="15271"/>
                    <a:pt x="1002" y="15071"/>
                    <a:pt x="1102" y="14971"/>
                  </a:cubicBezTo>
                  <a:cubicBezTo>
                    <a:pt x="1302" y="14804"/>
                    <a:pt x="1235" y="14537"/>
                    <a:pt x="1202" y="14404"/>
                  </a:cubicBezTo>
                  <a:cubicBezTo>
                    <a:pt x="1168" y="13837"/>
                    <a:pt x="1268" y="13303"/>
                    <a:pt x="1402" y="12736"/>
                  </a:cubicBezTo>
                  <a:cubicBezTo>
                    <a:pt x="1469" y="12402"/>
                    <a:pt x="1502" y="12035"/>
                    <a:pt x="1569" y="11668"/>
                  </a:cubicBezTo>
                  <a:cubicBezTo>
                    <a:pt x="1669" y="11201"/>
                    <a:pt x="1869" y="10734"/>
                    <a:pt x="1969" y="10301"/>
                  </a:cubicBezTo>
                  <a:cubicBezTo>
                    <a:pt x="2102" y="9700"/>
                    <a:pt x="2369" y="9167"/>
                    <a:pt x="2569" y="8633"/>
                  </a:cubicBezTo>
                  <a:cubicBezTo>
                    <a:pt x="2669" y="8366"/>
                    <a:pt x="2770" y="8099"/>
                    <a:pt x="2970" y="7899"/>
                  </a:cubicBezTo>
                  <a:cubicBezTo>
                    <a:pt x="3203" y="7666"/>
                    <a:pt x="3203" y="7332"/>
                    <a:pt x="3370" y="7065"/>
                  </a:cubicBezTo>
                  <a:cubicBezTo>
                    <a:pt x="3737" y="6398"/>
                    <a:pt x="4137" y="5731"/>
                    <a:pt x="4571" y="5164"/>
                  </a:cubicBezTo>
                  <a:cubicBezTo>
                    <a:pt x="5004" y="4597"/>
                    <a:pt x="5405" y="4030"/>
                    <a:pt x="5905" y="3596"/>
                  </a:cubicBezTo>
                  <a:cubicBezTo>
                    <a:pt x="6065" y="3436"/>
                    <a:pt x="6224" y="3093"/>
                    <a:pt x="6530" y="3093"/>
                  </a:cubicBezTo>
                  <a:cubicBezTo>
                    <a:pt x="6544" y="3093"/>
                    <a:pt x="6558" y="3094"/>
                    <a:pt x="6572" y="3096"/>
                  </a:cubicBezTo>
                  <a:cubicBezTo>
                    <a:pt x="6639" y="3096"/>
                    <a:pt x="6706" y="3062"/>
                    <a:pt x="6706" y="3062"/>
                  </a:cubicBezTo>
                  <a:cubicBezTo>
                    <a:pt x="6706" y="2462"/>
                    <a:pt x="7339" y="2495"/>
                    <a:pt x="7640" y="2195"/>
                  </a:cubicBezTo>
                  <a:cubicBezTo>
                    <a:pt x="7973" y="1861"/>
                    <a:pt x="8540" y="1661"/>
                    <a:pt x="9007" y="1461"/>
                  </a:cubicBezTo>
                  <a:cubicBezTo>
                    <a:pt x="9574" y="1228"/>
                    <a:pt x="10175" y="1061"/>
                    <a:pt x="10775" y="961"/>
                  </a:cubicBezTo>
                  <a:cubicBezTo>
                    <a:pt x="10972" y="921"/>
                    <a:pt x="11173" y="908"/>
                    <a:pt x="11378" y="908"/>
                  </a:cubicBezTo>
                  <a:close/>
                  <a:moveTo>
                    <a:pt x="11673" y="0"/>
                  </a:moveTo>
                  <a:cubicBezTo>
                    <a:pt x="11355" y="0"/>
                    <a:pt x="11035" y="19"/>
                    <a:pt x="10709" y="60"/>
                  </a:cubicBezTo>
                  <a:cubicBezTo>
                    <a:pt x="9308" y="227"/>
                    <a:pt x="7973" y="761"/>
                    <a:pt x="6739" y="1394"/>
                  </a:cubicBezTo>
                  <a:cubicBezTo>
                    <a:pt x="5705" y="1961"/>
                    <a:pt x="4771" y="2662"/>
                    <a:pt x="4004" y="3596"/>
                  </a:cubicBezTo>
                  <a:cubicBezTo>
                    <a:pt x="3437" y="4363"/>
                    <a:pt x="2936" y="5164"/>
                    <a:pt x="2469" y="5964"/>
                  </a:cubicBezTo>
                  <a:cubicBezTo>
                    <a:pt x="2036" y="6698"/>
                    <a:pt x="1669" y="7465"/>
                    <a:pt x="1435" y="8333"/>
                  </a:cubicBezTo>
                  <a:cubicBezTo>
                    <a:pt x="1202" y="9200"/>
                    <a:pt x="902" y="10034"/>
                    <a:pt x="701" y="10935"/>
                  </a:cubicBezTo>
                  <a:cubicBezTo>
                    <a:pt x="368" y="12469"/>
                    <a:pt x="1" y="13970"/>
                    <a:pt x="168" y="15571"/>
                  </a:cubicBezTo>
                  <a:cubicBezTo>
                    <a:pt x="201" y="16038"/>
                    <a:pt x="435" y="16438"/>
                    <a:pt x="935" y="16472"/>
                  </a:cubicBezTo>
                  <a:cubicBezTo>
                    <a:pt x="1535" y="16505"/>
                    <a:pt x="2102" y="16672"/>
                    <a:pt x="2669" y="16772"/>
                  </a:cubicBezTo>
                  <a:cubicBezTo>
                    <a:pt x="3670" y="16905"/>
                    <a:pt x="4638" y="17039"/>
                    <a:pt x="5605" y="17239"/>
                  </a:cubicBezTo>
                  <a:cubicBezTo>
                    <a:pt x="5635" y="17248"/>
                    <a:pt x="5664" y="17251"/>
                    <a:pt x="5693" y="17251"/>
                  </a:cubicBezTo>
                  <a:cubicBezTo>
                    <a:pt x="5849" y="17251"/>
                    <a:pt x="5988" y="17147"/>
                    <a:pt x="6111" y="17147"/>
                  </a:cubicBezTo>
                  <a:cubicBezTo>
                    <a:pt x="6144" y="17147"/>
                    <a:pt x="6175" y="17154"/>
                    <a:pt x="6205" y="17172"/>
                  </a:cubicBezTo>
                  <a:cubicBezTo>
                    <a:pt x="6572" y="17406"/>
                    <a:pt x="7006" y="17239"/>
                    <a:pt x="7373" y="17372"/>
                  </a:cubicBezTo>
                  <a:cubicBezTo>
                    <a:pt x="7487" y="17395"/>
                    <a:pt x="7570" y="17449"/>
                    <a:pt x="7664" y="17449"/>
                  </a:cubicBezTo>
                  <a:cubicBezTo>
                    <a:pt x="7707" y="17449"/>
                    <a:pt x="7754" y="17438"/>
                    <a:pt x="7806" y="17406"/>
                  </a:cubicBezTo>
                  <a:cubicBezTo>
                    <a:pt x="7932" y="17343"/>
                    <a:pt x="8055" y="17323"/>
                    <a:pt x="8177" y="17323"/>
                  </a:cubicBezTo>
                  <a:cubicBezTo>
                    <a:pt x="8392" y="17323"/>
                    <a:pt x="8607" y="17385"/>
                    <a:pt x="8838" y="17385"/>
                  </a:cubicBezTo>
                  <a:cubicBezTo>
                    <a:pt x="8894" y="17385"/>
                    <a:pt x="8950" y="17381"/>
                    <a:pt x="9007" y="17372"/>
                  </a:cubicBezTo>
                  <a:cubicBezTo>
                    <a:pt x="9430" y="17283"/>
                    <a:pt x="9882" y="17269"/>
                    <a:pt x="10344" y="17269"/>
                  </a:cubicBezTo>
                  <a:cubicBezTo>
                    <a:pt x="10575" y="17269"/>
                    <a:pt x="10809" y="17272"/>
                    <a:pt x="11042" y="17272"/>
                  </a:cubicBezTo>
                  <a:cubicBezTo>
                    <a:pt x="11247" y="17243"/>
                    <a:pt x="11374" y="17060"/>
                    <a:pt x="11582" y="17060"/>
                  </a:cubicBezTo>
                  <a:cubicBezTo>
                    <a:pt x="11612" y="17060"/>
                    <a:pt x="11643" y="17064"/>
                    <a:pt x="11676" y="17072"/>
                  </a:cubicBezTo>
                  <a:cubicBezTo>
                    <a:pt x="11751" y="17097"/>
                    <a:pt x="11826" y="17108"/>
                    <a:pt x="11901" y="17108"/>
                  </a:cubicBezTo>
                  <a:cubicBezTo>
                    <a:pt x="12126" y="17108"/>
                    <a:pt x="12351" y="17014"/>
                    <a:pt x="12577" y="16939"/>
                  </a:cubicBezTo>
                  <a:cubicBezTo>
                    <a:pt x="13077" y="16739"/>
                    <a:pt x="13577" y="16539"/>
                    <a:pt x="14044" y="16372"/>
                  </a:cubicBezTo>
                  <a:cubicBezTo>
                    <a:pt x="14711" y="16138"/>
                    <a:pt x="15312" y="15771"/>
                    <a:pt x="15879" y="15438"/>
                  </a:cubicBezTo>
                  <a:cubicBezTo>
                    <a:pt x="16446" y="15104"/>
                    <a:pt x="16946" y="14604"/>
                    <a:pt x="17380" y="14103"/>
                  </a:cubicBezTo>
                  <a:cubicBezTo>
                    <a:pt x="17647" y="13770"/>
                    <a:pt x="18047" y="13570"/>
                    <a:pt x="18247" y="13203"/>
                  </a:cubicBezTo>
                  <a:cubicBezTo>
                    <a:pt x="18614" y="12536"/>
                    <a:pt x="19081" y="11935"/>
                    <a:pt x="19381" y="11201"/>
                  </a:cubicBezTo>
                  <a:cubicBezTo>
                    <a:pt x="19548" y="10801"/>
                    <a:pt x="19748" y="10334"/>
                    <a:pt x="19782" y="9934"/>
                  </a:cubicBezTo>
                  <a:cubicBezTo>
                    <a:pt x="19848" y="9467"/>
                    <a:pt x="20182" y="9000"/>
                    <a:pt x="19882" y="8499"/>
                  </a:cubicBezTo>
                  <a:cubicBezTo>
                    <a:pt x="19848" y="8399"/>
                    <a:pt x="19915" y="8299"/>
                    <a:pt x="19982" y="8199"/>
                  </a:cubicBezTo>
                  <a:cubicBezTo>
                    <a:pt x="20115" y="7966"/>
                    <a:pt x="19748" y="7666"/>
                    <a:pt x="20049" y="7432"/>
                  </a:cubicBezTo>
                  <a:cubicBezTo>
                    <a:pt x="20049" y="7432"/>
                    <a:pt x="20015" y="7399"/>
                    <a:pt x="19982" y="7399"/>
                  </a:cubicBezTo>
                  <a:cubicBezTo>
                    <a:pt x="19481" y="7265"/>
                    <a:pt x="19815" y="7132"/>
                    <a:pt x="20015" y="6998"/>
                  </a:cubicBezTo>
                  <a:cubicBezTo>
                    <a:pt x="19915" y="6898"/>
                    <a:pt x="19582" y="6765"/>
                    <a:pt x="19782" y="6731"/>
                  </a:cubicBezTo>
                  <a:cubicBezTo>
                    <a:pt x="20115" y="6665"/>
                    <a:pt x="19882" y="6665"/>
                    <a:pt x="19848" y="6498"/>
                  </a:cubicBezTo>
                  <a:cubicBezTo>
                    <a:pt x="19748" y="6064"/>
                    <a:pt x="19548" y="5731"/>
                    <a:pt x="19315" y="5397"/>
                  </a:cubicBezTo>
                  <a:cubicBezTo>
                    <a:pt x="19281" y="5364"/>
                    <a:pt x="19248" y="5330"/>
                    <a:pt x="19248" y="5297"/>
                  </a:cubicBezTo>
                  <a:cubicBezTo>
                    <a:pt x="19682" y="5030"/>
                    <a:pt x="19148" y="4997"/>
                    <a:pt x="19115" y="4830"/>
                  </a:cubicBezTo>
                  <a:cubicBezTo>
                    <a:pt x="19115" y="4730"/>
                    <a:pt x="18948" y="4697"/>
                    <a:pt x="18981" y="4563"/>
                  </a:cubicBezTo>
                  <a:cubicBezTo>
                    <a:pt x="19148" y="4130"/>
                    <a:pt x="18748" y="3863"/>
                    <a:pt x="18547" y="3596"/>
                  </a:cubicBezTo>
                  <a:cubicBezTo>
                    <a:pt x="18347" y="3262"/>
                    <a:pt x="17947" y="2995"/>
                    <a:pt x="17714" y="2662"/>
                  </a:cubicBezTo>
                  <a:cubicBezTo>
                    <a:pt x="17213" y="1928"/>
                    <a:pt x="16446" y="1494"/>
                    <a:pt x="15745" y="1061"/>
                  </a:cubicBezTo>
                  <a:cubicBezTo>
                    <a:pt x="15178" y="727"/>
                    <a:pt x="14545" y="427"/>
                    <a:pt x="13844" y="260"/>
                  </a:cubicBezTo>
                  <a:cubicBezTo>
                    <a:pt x="13103" y="98"/>
                    <a:pt x="12394" y="0"/>
                    <a:pt x="1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23">
              <a:extLst>
                <a:ext uri="{FF2B5EF4-FFF2-40B4-BE49-F238E27FC236}">
                  <a16:creationId xmlns:a16="http://schemas.microsoft.com/office/drawing/2014/main" id="{5E8B03C6-A97C-55DB-51BC-32CC8B31ED34}"/>
                </a:ext>
              </a:extLst>
            </p:cNvPr>
            <p:cNvSpPr/>
            <p:nvPr/>
          </p:nvSpPr>
          <p:spPr>
            <a:xfrm>
              <a:off x="5614079" y="2063913"/>
              <a:ext cx="175929" cy="214154"/>
            </a:xfrm>
            <a:custGeom>
              <a:avLst/>
              <a:gdLst/>
              <a:ahLst/>
              <a:cxnLst/>
              <a:rect l="l" t="t" r="r" b="b"/>
              <a:pathLst>
                <a:path w="9007" h="10964" extrusionOk="0">
                  <a:moveTo>
                    <a:pt x="5253" y="1260"/>
                  </a:moveTo>
                  <a:cubicBezTo>
                    <a:pt x="5367" y="1260"/>
                    <a:pt x="5483" y="1292"/>
                    <a:pt x="5604" y="1377"/>
                  </a:cubicBezTo>
                  <a:cubicBezTo>
                    <a:pt x="5621" y="1393"/>
                    <a:pt x="5655" y="1402"/>
                    <a:pt x="5696" y="1402"/>
                  </a:cubicBezTo>
                  <a:cubicBezTo>
                    <a:pt x="5738" y="1402"/>
                    <a:pt x="5788" y="1393"/>
                    <a:pt x="5838" y="1377"/>
                  </a:cubicBezTo>
                  <a:cubicBezTo>
                    <a:pt x="5875" y="1368"/>
                    <a:pt x="5911" y="1365"/>
                    <a:pt x="5946" y="1365"/>
                  </a:cubicBezTo>
                  <a:cubicBezTo>
                    <a:pt x="6196" y="1365"/>
                    <a:pt x="6404" y="1552"/>
                    <a:pt x="6639" y="1610"/>
                  </a:cubicBezTo>
                  <a:cubicBezTo>
                    <a:pt x="7039" y="1743"/>
                    <a:pt x="7272" y="2010"/>
                    <a:pt x="7439" y="2344"/>
                  </a:cubicBezTo>
                  <a:cubicBezTo>
                    <a:pt x="7606" y="2644"/>
                    <a:pt x="7739" y="2944"/>
                    <a:pt x="7873" y="3278"/>
                  </a:cubicBezTo>
                  <a:cubicBezTo>
                    <a:pt x="7873" y="3311"/>
                    <a:pt x="7873" y="3345"/>
                    <a:pt x="7873" y="3411"/>
                  </a:cubicBezTo>
                  <a:cubicBezTo>
                    <a:pt x="7773" y="3712"/>
                    <a:pt x="7839" y="4078"/>
                    <a:pt x="7839" y="4445"/>
                  </a:cubicBezTo>
                  <a:cubicBezTo>
                    <a:pt x="7773" y="4946"/>
                    <a:pt x="7439" y="5313"/>
                    <a:pt x="7072" y="5613"/>
                  </a:cubicBezTo>
                  <a:cubicBezTo>
                    <a:pt x="6772" y="5846"/>
                    <a:pt x="6505" y="6080"/>
                    <a:pt x="6138" y="6247"/>
                  </a:cubicBezTo>
                  <a:cubicBezTo>
                    <a:pt x="5685" y="6419"/>
                    <a:pt x="5240" y="6532"/>
                    <a:pt x="4836" y="6532"/>
                  </a:cubicBezTo>
                  <a:cubicBezTo>
                    <a:pt x="4377" y="6532"/>
                    <a:pt x="3971" y="6386"/>
                    <a:pt x="3670" y="6013"/>
                  </a:cubicBezTo>
                  <a:cubicBezTo>
                    <a:pt x="3303" y="5580"/>
                    <a:pt x="2836" y="5146"/>
                    <a:pt x="2903" y="4445"/>
                  </a:cubicBezTo>
                  <a:cubicBezTo>
                    <a:pt x="2936" y="4179"/>
                    <a:pt x="2903" y="3912"/>
                    <a:pt x="2869" y="3645"/>
                  </a:cubicBezTo>
                  <a:cubicBezTo>
                    <a:pt x="2869" y="3378"/>
                    <a:pt x="2903" y="3111"/>
                    <a:pt x="3069" y="2878"/>
                  </a:cubicBezTo>
                  <a:cubicBezTo>
                    <a:pt x="3470" y="2244"/>
                    <a:pt x="3970" y="1743"/>
                    <a:pt x="4670" y="1443"/>
                  </a:cubicBezTo>
                  <a:cubicBezTo>
                    <a:pt x="4862" y="1358"/>
                    <a:pt x="5053" y="1260"/>
                    <a:pt x="5253" y="1260"/>
                  </a:cubicBezTo>
                  <a:close/>
                  <a:moveTo>
                    <a:pt x="5067" y="1"/>
                  </a:moveTo>
                  <a:cubicBezTo>
                    <a:pt x="5037" y="1"/>
                    <a:pt x="5004" y="9"/>
                    <a:pt x="4971" y="9"/>
                  </a:cubicBezTo>
                  <a:cubicBezTo>
                    <a:pt x="4070" y="209"/>
                    <a:pt x="3303" y="743"/>
                    <a:pt x="2702" y="1377"/>
                  </a:cubicBezTo>
                  <a:cubicBezTo>
                    <a:pt x="2002" y="2110"/>
                    <a:pt x="1602" y="3044"/>
                    <a:pt x="1735" y="4145"/>
                  </a:cubicBezTo>
                  <a:cubicBezTo>
                    <a:pt x="1835" y="4812"/>
                    <a:pt x="2002" y="5413"/>
                    <a:pt x="2302" y="5980"/>
                  </a:cubicBezTo>
                  <a:cubicBezTo>
                    <a:pt x="2569" y="6514"/>
                    <a:pt x="2602" y="6647"/>
                    <a:pt x="2169" y="7147"/>
                  </a:cubicBezTo>
                  <a:cubicBezTo>
                    <a:pt x="1935" y="7414"/>
                    <a:pt x="1702" y="7648"/>
                    <a:pt x="1535" y="7948"/>
                  </a:cubicBezTo>
                  <a:cubicBezTo>
                    <a:pt x="1168" y="8482"/>
                    <a:pt x="734" y="8982"/>
                    <a:pt x="467" y="9582"/>
                  </a:cubicBezTo>
                  <a:cubicBezTo>
                    <a:pt x="334" y="9849"/>
                    <a:pt x="34" y="10049"/>
                    <a:pt x="167" y="10416"/>
                  </a:cubicBezTo>
                  <a:cubicBezTo>
                    <a:pt x="201" y="10550"/>
                    <a:pt x="0" y="10783"/>
                    <a:pt x="267" y="10883"/>
                  </a:cubicBezTo>
                  <a:cubicBezTo>
                    <a:pt x="361" y="10937"/>
                    <a:pt x="459" y="10963"/>
                    <a:pt x="557" y="10963"/>
                  </a:cubicBezTo>
                  <a:cubicBezTo>
                    <a:pt x="704" y="10963"/>
                    <a:pt x="848" y="10903"/>
                    <a:pt x="968" y="10783"/>
                  </a:cubicBezTo>
                  <a:cubicBezTo>
                    <a:pt x="1335" y="10416"/>
                    <a:pt x="1735" y="10083"/>
                    <a:pt x="2002" y="9649"/>
                  </a:cubicBezTo>
                  <a:cubicBezTo>
                    <a:pt x="2436" y="8949"/>
                    <a:pt x="2969" y="8315"/>
                    <a:pt x="3370" y="7614"/>
                  </a:cubicBezTo>
                  <a:cubicBezTo>
                    <a:pt x="3436" y="7508"/>
                    <a:pt x="3524" y="7481"/>
                    <a:pt x="3621" y="7481"/>
                  </a:cubicBezTo>
                  <a:cubicBezTo>
                    <a:pt x="3718" y="7481"/>
                    <a:pt x="3823" y="7508"/>
                    <a:pt x="3924" y="7508"/>
                  </a:cubicBezTo>
                  <a:cubicBezTo>
                    <a:pt x="3974" y="7508"/>
                    <a:pt x="4023" y="7501"/>
                    <a:pt x="4070" y="7481"/>
                  </a:cubicBezTo>
                  <a:cubicBezTo>
                    <a:pt x="4171" y="7740"/>
                    <a:pt x="4315" y="7807"/>
                    <a:pt x="4476" y="7807"/>
                  </a:cubicBezTo>
                  <a:cubicBezTo>
                    <a:pt x="4646" y="7807"/>
                    <a:pt x="4835" y="7732"/>
                    <a:pt x="5011" y="7732"/>
                  </a:cubicBezTo>
                  <a:cubicBezTo>
                    <a:pt x="5054" y="7732"/>
                    <a:pt x="5096" y="7737"/>
                    <a:pt x="5137" y="7748"/>
                  </a:cubicBezTo>
                  <a:cubicBezTo>
                    <a:pt x="5234" y="7767"/>
                    <a:pt x="5363" y="7786"/>
                    <a:pt x="5488" y="7786"/>
                  </a:cubicBezTo>
                  <a:cubicBezTo>
                    <a:pt x="5579" y="7786"/>
                    <a:pt x="5667" y="7776"/>
                    <a:pt x="5738" y="7748"/>
                  </a:cubicBezTo>
                  <a:cubicBezTo>
                    <a:pt x="6205" y="7514"/>
                    <a:pt x="6739" y="7481"/>
                    <a:pt x="7139" y="6981"/>
                  </a:cubicBezTo>
                  <a:cubicBezTo>
                    <a:pt x="7539" y="6514"/>
                    <a:pt x="8106" y="6213"/>
                    <a:pt x="8440" y="5613"/>
                  </a:cubicBezTo>
                  <a:cubicBezTo>
                    <a:pt x="8773" y="5013"/>
                    <a:pt x="8773" y="4412"/>
                    <a:pt x="8940" y="3812"/>
                  </a:cubicBezTo>
                  <a:cubicBezTo>
                    <a:pt x="9007" y="3645"/>
                    <a:pt x="9007" y="3345"/>
                    <a:pt x="8940" y="3211"/>
                  </a:cubicBezTo>
                  <a:cubicBezTo>
                    <a:pt x="8740" y="2911"/>
                    <a:pt x="8740" y="2544"/>
                    <a:pt x="8640" y="2244"/>
                  </a:cubicBezTo>
                  <a:cubicBezTo>
                    <a:pt x="8473" y="1777"/>
                    <a:pt x="8240" y="1410"/>
                    <a:pt x="7873" y="1143"/>
                  </a:cubicBezTo>
                  <a:cubicBezTo>
                    <a:pt x="7131" y="498"/>
                    <a:pt x="6265" y="41"/>
                    <a:pt x="5245" y="41"/>
                  </a:cubicBezTo>
                  <a:cubicBezTo>
                    <a:pt x="5209" y="41"/>
                    <a:pt x="5173" y="41"/>
                    <a:pt x="5137" y="42"/>
                  </a:cubicBezTo>
                  <a:cubicBezTo>
                    <a:pt x="5121" y="9"/>
                    <a:pt x="5096" y="1"/>
                    <a:pt x="5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23">
              <a:extLst>
                <a:ext uri="{FF2B5EF4-FFF2-40B4-BE49-F238E27FC236}">
                  <a16:creationId xmlns:a16="http://schemas.microsoft.com/office/drawing/2014/main" id="{350CCB28-D74C-804B-3897-F0D0CDCFE7F9}"/>
                </a:ext>
              </a:extLst>
            </p:cNvPr>
            <p:cNvSpPr/>
            <p:nvPr/>
          </p:nvSpPr>
          <p:spPr>
            <a:xfrm>
              <a:off x="5691599" y="2247156"/>
              <a:ext cx="24142" cy="60609"/>
            </a:xfrm>
            <a:custGeom>
              <a:avLst/>
              <a:gdLst/>
              <a:ahLst/>
              <a:cxnLst/>
              <a:rect l="l" t="t" r="r" b="b"/>
              <a:pathLst>
                <a:path w="1236" h="3103" extrusionOk="0">
                  <a:moveTo>
                    <a:pt x="468" y="0"/>
                  </a:moveTo>
                  <a:cubicBezTo>
                    <a:pt x="201" y="34"/>
                    <a:pt x="1" y="134"/>
                    <a:pt x="1" y="401"/>
                  </a:cubicBezTo>
                  <a:cubicBezTo>
                    <a:pt x="68" y="1201"/>
                    <a:pt x="101" y="2002"/>
                    <a:pt x="268" y="2802"/>
                  </a:cubicBezTo>
                  <a:cubicBezTo>
                    <a:pt x="301" y="2936"/>
                    <a:pt x="268" y="3069"/>
                    <a:pt x="435" y="3103"/>
                  </a:cubicBezTo>
                  <a:cubicBezTo>
                    <a:pt x="568" y="3103"/>
                    <a:pt x="668" y="3036"/>
                    <a:pt x="735" y="2936"/>
                  </a:cubicBezTo>
                  <a:cubicBezTo>
                    <a:pt x="935" y="2602"/>
                    <a:pt x="1235" y="2302"/>
                    <a:pt x="1068" y="1868"/>
                  </a:cubicBezTo>
                  <a:cubicBezTo>
                    <a:pt x="1035" y="1401"/>
                    <a:pt x="1035" y="901"/>
                    <a:pt x="968" y="434"/>
                  </a:cubicBezTo>
                  <a:cubicBezTo>
                    <a:pt x="935" y="167"/>
                    <a:pt x="80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23">
              <a:extLst>
                <a:ext uri="{FF2B5EF4-FFF2-40B4-BE49-F238E27FC236}">
                  <a16:creationId xmlns:a16="http://schemas.microsoft.com/office/drawing/2014/main" id="{8465D21D-98B6-B7F7-8A98-066856FB4B81}"/>
                </a:ext>
              </a:extLst>
            </p:cNvPr>
            <p:cNvSpPr/>
            <p:nvPr/>
          </p:nvSpPr>
          <p:spPr>
            <a:xfrm>
              <a:off x="5724177" y="2245632"/>
              <a:ext cx="30646" cy="46077"/>
            </a:xfrm>
            <a:custGeom>
              <a:avLst/>
              <a:gdLst/>
              <a:ahLst/>
              <a:cxnLst/>
              <a:rect l="l" t="t" r="r" b="b"/>
              <a:pathLst>
                <a:path w="1569" h="2359" extrusionOk="0">
                  <a:moveTo>
                    <a:pt x="543" y="0"/>
                  </a:moveTo>
                  <a:cubicBezTo>
                    <a:pt x="510" y="0"/>
                    <a:pt x="474" y="4"/>
                    <a:pt x="434" y="12"/>
                  </a:cubicBezTo>
                  <a:cubicBezTo>
                    <a:pt x="134" y="112"/>
                    <a:pt x="34" y="345"/>
                    <a:pt x="1" y="645"/>
                  </a:cubicBezTo>
                  <a:cubicBezTo>
                    <a:pt x="234" y="1112"/>
                    <a:pt x="334" y="1646"/>
                    <a:pt x="568" y="2113"/>
                  </a:cubicBezTo>
                  <a:cubicBezTo>
                    <a:pt x="638" y="2277"/>
                    <a:pt x="839" y="2358"/>
                    <a:pt x="1033" y="2358"/>
                  </a:cubicBezTo>
                  <a:cubicBezTo>
                    <a:pt x="1116" y="2358"/>
                    <a:pt x="1198" y="2343"/>
                    <a:pt x="1268" y="2313"/>
                  </a:cubicBezTo>
                  <a:cubicBezTo>
                    <a:pt x="1569" y="2213"/>
                    <a:pt x="1435" y="2013"/>
                    <a:pt x="1368" y="1779"/>
                  </a:cubicBezTo>
                  <a:cubicBezTo>
                    <a:pt x="1202" y="1346"/>
                    <a:pt x="1102" y="879"/>
                    <a:pt x="935" y="412"/>
                  </a:cubicBezTo>
                  <a:cubicBezTo>
                    <a:pt x="876" y="206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23">
              <a:extLst>
                <a:ext uri="{FF2B5EF4-FFF2-40B4-BE49-F238E27FC236}">
                  <a16:creationId xmlns:a16="http://schemas.microsoft.com/office/drawing/2014/main" id="{D52CDC30-36D1-5C20-A0ED-0D25AEEB2263}"/>
                </a:ext>
              </a:extLst>
            </p:cNvPr>
            <p:cNvSpPr/>
            <p:nvPr/>
          </p:nvSpPr>
          <p:spPr>
            <a:xfrm>
              <a:off x="5746990" y="2228132"/>
              <a:ext cx="40413" cy="33147"/>
            </a:xfrm>
            <a:custGeom>
              <a:avLst/>
              <a:gdLst/>
              <a:ahLst/>
              <a:cxnLst/>
              <a:rect l="l" t="t" r="r" b="b"/>
              <a:pathLst>
                <a:path w="2069" h="1697" extrusionOk="0">
                  <a:moveTo>
                    <a:pt x="516" y="0"/>
                  </a:moveTo>
                  <a:cubicBezTo>
                    <a:pt x="154" y="0"/>
                    <a:pt x="287" y="416"/>
                    <a:pt x="100" y="541"/>
                  </a:cubicBezTo>
                  <a:cubicBezTo>
                    <a:pt x="0" y="607"/>
                    <a:pt x="100" y="774"/>
                    <a:pt x="167" y="808"/>
                  </a:cubicBezTo>
                  <a:cubicBezTo>
                    <a:pt x="634" y="1041"/>
                    <a:pt x="901" y="1608"/>
                    <a:pt x="1501" y="1608"/>
                  </a:cubicBezTo>
                  <a:cubicBezTo>
                    <a:pt x="1568" y="1608"/>
                    <a:pt x="1664" y="1697"/>
                    <a:pt x="1751" y="1697"/>
                  </a:cubicBezTo>
                  <a:cubicBezTo>
                    <a:pt x="1794" y="1697"/>
                    <a:pt x="1835" y="1675"/>
                    <a:pt x="1868" y="1608"/>
                  </a:cubicBezTo>
                  <a:cubicBezTo>
                    <a:pt x="1935" y="1441"/>
                    <a:pt x="2068" y="1275"/>
                    <a:pt x="1868" y="1074"/>
                  </a:cubicBezTo>
                  <a:cubicBezTo>
                    <a:pt x="1568" y="808"/>
                    <a:pt x="1368" y="507"/>
                    <a:pt x="1001" y="307"/>
                  </a:cubicBezTo>
                  <a:cubicBezTo>
                    <a:pt x="868" y="240"/>
                    <a:pt x="768" y="40"/>
                    <a:pt x="601" y="7"/>
                  </a:cubicBezTo>
                  <a:cubicBezTo>
                    <a:pt x="570" y="3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9" name="Google Shape;339;p23">
            <a:extLst>
              <a:ext uri="{FF2B5EF4-FFF2-40B4-BE49-F238E27FC236}">
                <a16:creationId xmlns:a16="http://schemas.microsoft.com/office/drawing/2014/main" id="{A17D0923-C0CF-2DDE-5938-56B043669720}"/>
              </a:ext>
            </a:extLst>
          </p:cNvPr>
          <p:cNvGrpSpPr/>
          <p:nvPr/>
        </p:nvGrpSpPr>
        <p:grpSpPr>
          <a:xfrm>
            <a:off x="6921105" y="5572006"/>
            <a:ext cx="504315" cy="586759"/>
            <a:chOff x="5126085" y="3999582"/>
            <a:chExt cx="338830" cy="394185"/>
          </a:xfrm>
        </p:grpSpPr>
        <p:sp>
          <p:nvSpPr>
            <p:cNvPr id="340" name="Google Shape;340;p23">
              <a:extLst>
                <a:ext uri="{FF2B5EF4-FFF2-40B4-BE49-F238E27FC236}">
                  <a16:creationId xmlns:a16="http://schemas.microsoft.com/office/drawing/2014/main" id="{556BDBB4-48A8-1284-D932-4F0435EAEC74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83D1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3">
              <a:extLst>
                <a:ext uri="{FF2B5EF4-FFF2-40B4-BE49-F238E27FC236}">
                  <a16:creationId xmlns:a16="http://schemas.microsoft.com/office/drawing/2014/main" id="{295B096D-ACE9-1B14-9DA1-2707FF189076}"/>
                </a:ext>
              </a:extLst>
            </p:cNvPr>
            <p:cNvSpPr/>
            <p:nvPr/>
          </p:nvSpPr>
          <p:spPr>
            <a:xfrm>
              <a:off x="5126085" y="3999582"/>
              <a:ext cx="338830" cy="394185"/>
            </a:xfrm>
            <a:custGeom>
              <a:avLst/>
              <a:gdLst/>
              <a:ahLst/>
              <a:cxnLst/>
              <a:rect l="l" t="t" r="r" b="b"/>
              <a:pathLst>
                <a:path w="17347" h="20181" extrusionOk="0">
                  <a:moveTo>
                    <a:pt x="2414" y="974"/>
                  </a:moveTo>
                  <a:cubicBezTo>
                    <a:pt x="2512" y="974"/>
                    <a:pt x="2630" y="997"/>
                    <a:pt x="2770" y="1041"/>
                  </a:cubicBezTo>
                  <a:cubicBezTo>
                    <a:pt x="2867" y="1090"/>
                    <a:pt x="2983" y="1121"/>
                    <a:pt x="3103" y="1121"/>
                  </a:cubicBezTo>
                  <a:cubicBezTo>
                    <a:pt x="3147" y="1121"/>
                    <a:pt x="3192" y="1117"/>
                    <a:pt x="3237" y="1108"/>
                  </a:cubicBezTo>
                  <a:cubicBezTo>
                    <a:pt x="3326" y="1097"/>
                    <a:pt x="3415" y="1093"/>
                    <a:pt x="3504" y="1093"/>
                  </a:cubicBezTo>
                  <a:cubicBezTo>
                    <a:pt x="3982" y="1093"/>
                    <a:pt x="4460" y="1229"/>
                    <a:pt x="4938" y="1341"/>
                  </a:cubicBezTo>
                  <a:cubicBezTo>
                    <a:pt x="5305" y="1408"/>
                    <a:pt x="5705" y="1508"/>
                    <a:pt x="6105" y="1575"/>
                  </a:cubicBezTo>
                  <a:cubicBezTo>
                    <a:pt x="6472" y="1642"/>
                    <a:pt x="6873" y="1742"/>
                    <a:pt x="7206" y="1975"/>
                  </a:cubicBezTo>
                  <a:cubicBezTo>
                    <a:pt x="7340" y="2042"/>
                    <a:pt x="7506" y="2042"/>
                    <a:pt x="7640" y="2042"/>
                  </a:cubicBezTo>
                  <a:cubicBezTo>
                    <a:pt x="8340" y="2209"/>
                    <a:pt x="8907" y="2609"/>
                    <a:pt x="9474" y="2909"/>
                  </a:cubicBezTo>
                  <a:cubicBezTo>
                    <a:pt x="9875" y="3143"/>
                    <a:pt x="10342" y="3243"/>
                    <a:pt x="10675" y="3510"/>
                  </a:cubicBezTo>
                  <a:cubicBezTo>
                    <a:pt x="11242" y="3943"/>
                    <a:pt x="11843" y="4310"/>
                    <a:pt x="12410" y="4744"/>
                  </a:cubicBezTo>
                  <a:cubicBezTo>
                    <a:pt x="12910" y="5178"/>
                    <a:pt x="13411" y="5645"/>
                    <a:pt x="13878" y="6112"/>
                  </a:cubicBezTo>
                  <a:cubicBezTo>
                    <a:pt x="14044" y="6278"/>
                    <a:pt x="14445" y="6445"/>
                    <a:pt x="14378" y="6845"/>
                  </a:cubicBezTo>
                  <a:cubicBezTo>
                    <a:pt x="14345" y="6879"/>
                    <a:pt x="14378" y="6912"/>
                    <a:pt x="14378" y="6912"/>
                  </a:cubicBezTo>
                  <a:cubicBezTo>
                    <a:pt x="14845" y="6979"/>
                    <a:pt x="14812" y="7479"/>
                    <a:pt x="15045" y="7679"/>
                  </a:cubicBezTo>
                  <a:cubicBezTo>
                    <a:pt x="15412" y="8013"/>
                    <a:pt x="15479" y="8447"/>
                    <a:pt x="15679" y="8813"/>
                  </a:cubicBezTo>
                  <a:cubicBezTo>
                    <a:pt x="15979" y="9414"/>
                    <a:pt x="16279" y="10048"/>
                    <a:pt x="16246" y="10748"/>
                  </a:cubicBezTo>
                  <a:cubicBezTo>
                    <a:pt x="16246" y="10915"/>
                    <a:pt x="16479" y="11082"/>
                    <a:pt x="16413" y="11282"/>
                  </a:cubicBezTo>
                  <a:cubicBezTo>
                    <a:pt x="16379" y="12216"/>
                    <a:pt x="16479" y="13150"/>
                    <a:pt x="16079" y="13950"/>
                  </a:cubicBezTo>
                  <a:cubicBezTo>
                    <a:pt x="15746" y="14584"/>
                    <a:pt x="15579" y="15285"/>
                    <a:pt x="15012" y="15818"/>
                  </a:cubicBezTo>
                  <a:cubicBezTo>
                    <a:pt x="14411" y="16386"/>
                    <a:pt x="13978" y="17153"/>
                    <a:pt x="13210" y="17520"/>
                  </a:cubicBezTo>
                  <a:cubicBezTo>
                    <a:pt x="12143" y="18053"/>
                    <a:pt x="11176" y="18754"/>
                    <a:pt x="9875" y="18854"/>
                  </a:cubicBezTo>
                  <a:cubicBezTo>
                    <a:pt x="9514" y="18879"/>
                    <a:pt x="9162" y="18899"/>
                    <a:pt x="8816" y="18899"/>
                  </a:cubicBezTo>
                  <a:cubicBezTo>
                    <a:pt x="8235" y="18899"/>
                    <a:pt x="7671" y="18842"/>
                    <a:pt x="7106" y="18654"/>
                  </a:cubicBezTo>
                  <a:cubicBezTo>
                    <a:pt x="6606" y="18520"/>
                    <a:pt x="6039" y="18420"/>
                    <a:pt x="5605" y="18020"/>
                  </a:cubicBezTo>
                  <a:cubicBezTo>
                    <a:pt x="5271" y="17720"/>
                    <a:pt x="4804" y="17586"/>
                    <a:pt x="4437" y="17219"/>
                  </a:cubicBezTo>
                  <a:cubicBezTo>
                    <a:pt x="3670" y="16419"/>
                    <a:pt x="2836" y="15685"/>
                    <a:pt x="2336" y="14651"/>
                  </a:cubicBezTo>
                  <a:cubicBezTo>
                    <a:pt x="2203" y="14384"/>
                    <a:pt x="2102" y="14117"/>
                    <a:pt x="1836" y="13917"/>
                  </a:cubicBezTo>
                  <a:cubicBezTo>
                    <a:pt x="1669" y="13817"/>
                    <a:pt x="1969" y="13483"/>
                    <a:pt x="1635" y="13450"/>
                  </a:cubicBezTo>
                  <a:cubicBezTo>
                    <a:pt x="1569" y="12716"/>
                    <a:pt x="1068" y="12049"/>
                    <a:pt x="1202" y="11315"/>
                  </a:cubicBezTo>
                  <a:cubicBezTo>
                    <a:pt x="1269" y="11048"/>
                    <a:pt x="1002" y="10982"/>
                    <a:pt x="1002" y="10782"/>
                  </a:cubicBezTo>
                  <a:cubicBezTo>
                    <a:pt x="1002" y="10281"/>
                    <a:pt x="968" y="9814"/>
                    <a:pt x="1002" y="9314"/>
                  </a:cubicBezTo>
                  <a:cubicBezTo>
                    <a:pt x="1002" y="8914"/>
                    <a:pt x="1002" y="8480"/>
                    <a:pt x="968" y="8080"/>
                  </a:cubicBezTo>
                  <a:cubicBezTo>
                    <a:pt x="902" y="7746"/>
                    <a:pt x="1068" y="7379"/>
                    <a:pt x="1068" y="7012"/>
                  </a:cubicBezTo>
                  <a:cubicBezTo>
                    <a:pt x="1102" y="6378"/>
                    <a:pt x="1235" y="5745"/>
                    <a:pt x="1302" y="5077"/>
                  </a:cubicBezTo>
                  <a:cubicBezTo>
                    <a:pt x="1369" y="4444"/>
                    <a:pt x="1602" y="3777"/>
                    <a:pt x="1669" y="3109"/>
                  </a:cubicBezTo>
                  <a:cubicBezTo>
                    <a:pt x="1769" y="2609"/>
                    <a:pt x="1869" y="2075"/>
                    <a:pt x="1936" y="1575"/>
                  </a:cubicBezTo>
                  <a:cubicBezTo>
                    <a:pt x="2009" y="1157"/>
                    <a:pt x="2138" y="974"/>
                    <a:pt x="2414" y="974"/>
                  </a:cubicBezTo>
                  <a:close/>
                  <a:moveTo>
                    <a:pt x="2349" y="1"/>
                  </a:moveTo>
                  <a:cubicBezTo>
                    <a:pt x="2223" y="1"/>
                    <a:pt x="2096" y="3"/>
                    <a:pt x="1969" y="7"/>
                  </a:cubicBezTo>
                  <a:cubicBezTo>
                    <a:pt x="1736" y="7"/>
                    <a:pt x="1535" y="41"/>
                    <a:pt x="1369" y="307"/>
                  </a:cubicBezTo>
                  <a:cubicBezTo>
                    <a:pt x="1135" y="674"/>
                    <a:pt x="1168" y="1041"/>
                    <a:pt x="1102" y="1442"/>
                  </a:cubicBezTo>
                  <a:cubicBezTo>
                    <a:pt x="1002" y="1909"/>
                    <a:pt x="868" y="2342"/>
                    <a:pt x="802" y="2809"/>
                  </a:cubicBezTo>
                  <a:cubicBezTo>
                    <a:pt x="735" y="3143"/>
                    <a:pt x="735" y="3510"/>
                    <a:pt x="601" y="3810"/>
                  </a:cubicBezTo>
                  <a:cubicBezTo>
                    <a:pt x="335" y="4344"/>
                    <a:pt x="435" y="4944"/>
                    <a:pt x="268" y="5511"/>
                  </a:cubicBezTo>
                  <a:cubicBezTo>
                    <a:pt x="168" y="6011"/>
                    <a:pt x="101" y="6579"/>
                    <a:pt x="68" y="7112"/>
                  </a:cubicBezTo>
                  <a:cubicBezTo>
                    <a:pt x="34" y="7646"/>
                    <a:pt x="34" y="8146"/>
                    <a:pt x="34" y="8680"/>
                  </a:cubicBezTo>
                  <a:cubicBezTo>
                    <a:pt x="68" y="9314"/>
                    <a:pt x="101" y="9948"/>
                    <a:pt x="34" y="10581"/>
                  </a:cubicBezTo>
                  <a:cubicBezTo>
                    <a:pt x="1" y="10882"/>
                    <a:pt x="301" y="11115"/>
                    <a:pt x="268" y="11349"/>
                  </a:cubicBezTo>
                  <a:cubicBezTo>
                    <a:pt x="101" y="12016"/>
                    <a:pt x="435" y="12549"/>
                    <a:pt x="635" y="13117"/>
                  </a:cubicBezTo>
                  <a:cubicBezTo>
                    <a:pt x="768" y="13584"/>
                    <a:pt x="1068" y="14017"/>
                    <a:pt x="1135" y="14518"/>
                  </a:cubicBezTo>
                  <a:cubicBezTo>
                    <a:pt x="1202" y="14985"/>
                    <a:pt x="1702" y="15185"/>
                    <a:pt x="1736" y="15718"/>
                  </a:cubicBezTo>
                  <a:cubicBezTo>
                    <a:pt x="1769" y="16085"/>
                    <a:pt x="2203" y="16319"/>
                    <a:pt x="2469" y="16619"/>
                  </a:cubicBezTo>
                  <a:cubicBezTo>
                    <a:pt x="3137" y="17453"/>
                    <a:pt x="3937" y="18220"/>
                    <a:pt x="4838" y="18821"/>
                  </a:cubicBezTo>
                  <a:cubicBezTo>
                    <a:pt x="5271" y="19088"/>
                    <a:pt x="5838" y="19121"/>
                    <a:pt x="6139" y="19588"/>
                  </a:cubicBezTo>
                  <a:cubicBezTo>
                    <a:pt x="6201" y="19569"/>
                    <a:pt x="6261" y="19561"/>
                    <a:pt x="6320" y="19561"/>
                  </a:cubicBezTo>
                  <a:cubicBezTo>
                    <a:pt x="6654" y="19561"/>
                    <a:pt x="6940" y="19823"/>
                    <a:pt x="7288" y="19823"/>
                  </a:cubicBezTo>
                  <a:cubicBezTo>
                    <a:pt x="7305" y="19823"/>
                    <a:pt x="7322" y="19823"/>
                    <a:pt x="7340" y="19821"/>
                  </a:cubicBezTo>
                  <a:cubicBezTo>
                    <a:pt x="7347" y="19820"/>
                    <a:pt x="7354" y="19819"/>
                    <a:pt x="7362" y="19819"/>
                  </a:cubicBezTo>
                  <a:cubicBezTo>
                    <a:pt x="7472" y="19819"/>
                    <a:pt x="7582" y="19974"/>
                    <a:pt x="7693" y="19974"/>
                  </a:cubicBezTo>
                  <a:cubicBezTo>
                    <a:pt x="7742" y="19974"/>
                    <a:pt x="7791" y="19943"/>
                    <a:pt x="7840" y="19855"/>
                  </a:cubicBezTo>
                  <a:cubicBezTo>
                    <a:pt x="7917" y="20008"/>
                    <a:pt x="8008" y="20056"/>
                    <a:pt x="8103" y="20056"/>
                  </a:cubicBezTo>
                  <a:cubicBezTo>
                    <a:pt x="8215" y="20056"/>
                    <a:pt x="8332" y="19991"/>
                    <a:pt x="8440" y="19955"/>
                  </a:cubicBezTo>
                  <a:cubicBezTo>
                    <a:pt x="8471" y="19945"/>
                    <a:pt x="8501" y="19940"/>
                    <a:pt x="8531" y="19940"/>
                  </a:cubicBezTo>
                  <a:cubicBezTo>
                    <a:pt x="8714" y="19940"/>
                    <a:pt x="8898" y="20098"/>
                    <a:pt x="9091" y="20098"/>
                  </a:cubicBezTo>
                  <a:cubicBezTo>
                    <a:pt x="9183" y="20098"/>
                    <a:pt x="9277" y="20062"/>
                    <a:pt x="9374" y="19955"/>
                  </a:cubicBezTo>
                  <a:lnTo>
                    <a:pt x="9408" y="19955"/>
                  </a:lnTo>
                  <a:cubicBezTo>
                    <a:pt x="9501" y="20121"/>
                    <a:pt x="9566" y="20180"/>
                    <a:pt x="9615" y="20180"/>
                  </a:cubicBezTo>
                  <a:cubicBezTo>
                    <a:pt x="9724" y="20180"/>
                    <a:pt x="9760" y="19890"/>
                    <a:pt x="9875" y="19821"/>
                  </a:cubicBezTo>
                  <a:cubicBezTo>
                    <a:pt x="9916" y="19925"/>
                    <a:pt x="9970" y="20079"/>
                    <a:pt x="10045" y="20079"/>
                  </a:cubicBezTo>
                  <a:cubicBezTo>
                    <a:pt x="10091" y="20079"/>
                    <a:pt x="10145" y="20020"/>
                    <a:pt x="10208" y="19855"/>
                  </a:cubicBezTo>
                  <a:cubicBezTo>
                    <a:pt x="10208" y="19838"/>
                    <a:pt x="10250" y="19813"/>
                    <a:pt x="10292" y="19813"/>
                  </a:cubicBezTo>
                  <a:cubicBezTo>
                    <a:pt x="10333" y="19813"/>
                    <a:pt x="10375" y="19838"/>
                    <a:pt x="10375" y="19921"/>
                  </a:cubicBezTo>
                  <a:cubicBezTo>
                    <a:pt x="10361" y="20035"/>
                    <a:pt x="10371" y="20070"/>
                    <a:pt x="10395" y="20070"/>
                  </a:cubicBezTo>
                  <a:cubicBezTo>
                    <a:pt x="10427" y="20070"/>
                    <a:pt x="10484" y="20007"/>
                    <a:pt x="10542" y="19988"/>
                  </a:cubicBezTo>
                  <a:cubicBezTo>
                    <a:pt x="10775" y="19888"/>
                    <a:pt x="11042" y="19788"/>
                    <a:pt x="11309" y="19688"/>
                  </a:cubicBezTo>
                  <a:cubicBezTo>
                    <a:pt x="11452" y="19640"/>
                    <a:pt x="11577" y="19423"/>
                    <a:pt x="11734" y="19423"/>
                  </a:cubicBezTo>
                  <a:cubicBezTo>
                    <a:pt x="11798" y="19423"/>
                    <a:pt x="11866" y="19459"/>
                    <a:pt x="11943" y="19555"/>
                  </a:cubicBezTo>
                  <a:cubicBezTo>
                    <a:pt x="12176" y="19221"/>
                    <a:pt x="12577" y="19288"/>
                    <a:pt x="12843" y="19121"/>
                  </a:cubicBezTo>
                  <a:cubicBezTo>
                    <a:pt x="13144" y="18921"/>
                    <a:pt x="13411" y="18754"/>
                    <a:pt x="13677" y="18554"/>
                  </a:cubicBezTo>
                  <a:cubicBezTo>
                    <a:pt x="14011" y="18287"/>
                    <a:pt x="14311" y="17987"/>
                    <a:pt x="14678" y="17753"/>
                  </a:cubicBezTo>
                  <a:cubicBezTo>
                    <a:pt x="15212" y="17453"/>
                    <a:pt x="15379" y="16786"/>
                    <a:pt x="15846" y="16386"/>
                  </a:cubicBezTo>
                  <a:cubicBezTo>
                    <a:pt x="16279" y="15985"/>
                    <a:pt x="16446" y="15418"/>
                    <a:pt x="16646" y="14951"/>
                  </a:cubicBezTo>
                  <a:cubicBezTo>
                    <a:pt x="16980" y="14251"/>
                    <a:pt x="17180" y="13450"/>
                    <a:pt x="17247" y="12616"/>
                  </a:cubicBezTo>
                  <a:cubicBezTo>
                    <a:pt x="17347" y="11682"/>
                    <a:pt x="17247" y="10748"/>
                    <a:pt x="17046" y="9848"/>
                  </a:cubicBezTo>
                  <a:cubicBezTo>
                    <a:pt x="16746" y="8580"/>
                    <a:pt x="16279" y="7379"/>
                    <a:pt x="15612" y="6245"/>
                  </a:cubicBezTo>
                  <a:cubicBezTo>
                    <a:pt x="15212" y="5611"/>
                    <a:pt x="14778" y="4977"/>
                    <a:pt x="14244" y="4477"/>
                  </a:cubicBezTo>
                  <a:cubicBezTo>
                    <a:pt x="13444" y="3777"/>
                    <a:pt x="12510" y="3176"/>
                    <a:pt x="11609" y="2609"/>
                  </a:cubicBezTo>
                  <a:cubicBezTo>
                    <a:pt x="10542" y="1909"/>
                    <a:pt x="9308" y="1442"/>
                    <a:pt x="8107" y="1075"/>
                  </a:cubicBezTo>
                  <a:cubicBezTo>
                    <a:pt x="7039" y="741"/>
                    <a:pt x="6005" y="474"/>
                    <a:pt x="4904" y="274"/>
                  </a:cubicBezTo>
                  <a:cubicBezTo>
                    <a:pt x="4060" y="99"/>
                    <a:pt x="3216" y="1"/>
                    <a:pt x="2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3">
              <a:extLst>
                <a:ext uri="{FF2B5EF4-FFF2-40B4-BE49-F238E27FC236}">
                  <a16:creationId xmlns:a16="http://schemas.microsoft.com/office/drawing/2014/main" id="{40E3500F-AB33-8152-3E0C-60C8CE1E854F}"/>
                </a:ext>
              </a:extLst>
            </p:cNvPr>
            <p:cNvSpPr/>
            <p:nvPr/>
          </p:nvSpPr>
          <p:spPr>
            <a:xfrm>
              <a:off x="5229680" y="4120070"/>
              <a:ext cx="154443" cy="206908"/>
            </a:xfrm>
            <a:custGeom>
              <a:avLst/>
              <a:gdLst/>
              <a:ahLst/>
              <a:cxnLst/>
              <a:rect l="l" t="t" r="r" b="b"/>
              <a:pathLst>
                <a:path w="7907" h="10593" extrusionOk="0">
                  <a:moveTo>
                    <a:pt x="3682" y="894"/>
                  </a:moveTo>
                  <a:cubicBezTo>
                    <a:pt x="3765" y="894"/>
                    <a:pt x="3850" y="899"/>
                    <a:pt x="3937" y="910"/>
                  </a:cubicBezTo>
                  <a:cubicBezTo>
                    <a:pt x="4270" y="910"/>
                    <a:pt x="4571" y="977"/>
                    <a:pt x="4838" y="1277"/>
                  </a:cubicBezTo>
                  <a:cubicBezTo>
                    <a:pt x="5104" y="1544"/>
                    <a:pt x="5538" y="1444"/>
                    <a:pt x="5805" y="1710"/>
                  </a:cubicBezTo>
                  <a:cubicBezTo>
                    <a:pt x="6572" y="2544"/>
                    <a:pt x="7106" y="3478"/>
                    <a:pt x="7039" y="4646"/>
                  </a:cubicBezTo>
                  <a:cubicBezTo>
                    <a:pt x="6972" y="5580"/>
                    <a:pt x="6038" y="6647"/>
                    <a:pt x="5138" y="6881"/>
                  </a:cubicBezTo>
                  <a:cubicBezTo>
                    <a:pt x="4809" y="6975"/>
                    <a:pt x="4488" y="7023"/>
                    <a:pt x="4172" y="7023"/>
                  </a:cubicBezTo>
                  <a:cubicBezTo>
                    <a:pt x="3593" y="7023"/>
                    <a:pt x="3031" y="6860"/>
                    <a:pt x="2469" y="6514"/>
                  </a:cubicBezTo>
                  <a:cubicBezTo>
                    <a:pt x="1902" y="6147"/>
                    <a:pt x="1735" y="5980"/>
                    <a:pt x="1368" y="5380"/>
                  </a:cubicBezTo>
                  <a:cubicBezTo>
                    <a:pt x="1035" y="4879"/>
                    <a:pt x="935" y="4379"/>
                    <a:pt x="935" y="3812"/>
                  </a:cubicBezTo>
                  <a:cubicBezTo>
                    <a:pt x="968" y="2978"/>
                    <a:pt x="1302" y="2244"/>
                    <a:pt x="1902" y="1710"/>
                  </a:cubicBezTo>
                  <a:cubicBezTo>
                    <a:pt x="2410" y="1262"/>
                    <a:pt x="2971" y="894"/>
                    <a:pt x="3682" y="894"/>
                  </a:cubicBezTo>
                  <a:close/>
                  <a:moveTo>
                    <a:pt x="4362" y="0"/>
                  </a:moveTo>
                  <a:cubicBezTo>
                    <a:pt x="3542" y="0"/>
                    <a:pt x="2772" y="406"/>
                    <a:pt x="2002" y="743"/>
                  </a:cubicBezTo>
                  <a:cubicBezTo>
                    <a:pt x="1302" y="1077"/>
                    <a:pt x="968" y="1777"/>
                    <a:pt x="534" y="2344"/>
                  </a:cubicBezTo>
                  <a:cubicBezTo>
                    <a:pt x="101" y="2978"/>
                    <a:pt x="1" y="3745"/>
                    <a:pt x="101" y="4412"/>
                  </a:cubicBezTo>
                  <a:cubicBezTo>
                    <a:pt x="234" y="5280"/>
                    <a:pt x="534" y="6147"/>
                    <a:pt x="1235" y="6781"/>
                  </a:cubicBezTo>
                  <a:cubicBezTo>
                    <a:pt x="1480" y="6995"/>
                    <a:pt x="1810" y="7322"/>
                    <a:pt x="2043" y="7322"/>
                  </a:cubicBezTo>
                  <a:cubicBezTo>
                    <a:pt x="2063" y="7322"/>
                    <a:pt x="2083" y="7320"/>
                    <a:pt x="2102" y="7314"/>
                  </a:cubicBezTo>
                  <a:cubicBezTo>
                    <a:pt x="2173" y="7299"/>
                    <a:pt x="2229" y="7293"/>
                    <a:pt x="2273" y="7293"/>
                  </a:cubicBezTo>
                  <a:cubicBezTo>
                    <a:pt x="2524" y="7293"/>
                    <a:pt x="2408" y="7506"/>
                    <a:pt x="2436" y="7648"/>
                  </a:cubicBezTo>
                  <a:cubicBezTo>
                    <a:pt x="2469" y="7781"/>
                    <a:pt x="2436" y="7915"/>
                    <a:pt x="2402" y="8048"/>
                  </a:cubicBezTo>
                  <a:cubicBezTo>
                    <a:pt x="2236" y="8649"/>
                    <a:pt x="2069" y="9249"/>
                    <a:pt x="1935" y="9850"/>
                  </a:cubicBezTo>
                  <a:cubicBezTo>
                    <a:pt x="1869" y="10116"/>
                    <a:pt x="1869" y="10417"/>
                    <a:pt x="2169" y="10550"/>
                  </a:cubicBezTo>
                  <a:cubicBezTo>
                    <a:pt x="2245" y="10579"/>
                    <a:pt x="2307" y="10592"/>
                    <a:pt x="2359" y="10592"/>
                  </a:cubicBezTo>
                  <a:cubicBezTo>
                    <a:pt x="2605" y="10592"/>
                    <a:pt x="2614" y="10303"/>
                    <a:pt x="2669" y="10083"/>
                  </a:cubicBezTo>
                  <a:cubicBezTo>
                    <a:pt x="2836" y="9449"/>
                    <a:pt x="3003" y="8816"/>
                    <a:pt x="3170" y="8182"/>
                  </a:cubicBezTo>
                  <a:cubicBezTo>
                    <a:pt x="3231" y="7938"/>
                    <a:pt x="3320" y="7777"/>
                    <a:pt x="3641" y="7777"/>
                  </a:cubicBezTo>
                  <a:cubicBezTo>
                    <a:pt x="3671" y="7777"/>
                    <a:pt x="3703" y="7779"/>
                    <a:pt x="3737" y="7781"/>
                  </a:cubicBezTo>
                  <a:cubicBezTo>
                    <a:pt x="3874" y="7811"/>
                    <a:pt x="4013" y="7823"/>
                    <a:pt x="4154" y="7823"/>
                  </a:cubicBezTo>
                  <a:cubicBezTo>
                    <a:pt x="4494" y="7823"/>
                    <a:pt x="4841" y="7752"/>
                    <a:pt x="5171" y="7681"/>
                  </a:cubicBezTo>
                  <a:lnTo>
                    <a:pt x="5171" y="7681"/>
                  </a:lnTo>
                  <a:cubicBezTo>
                    <a:pt x="5104" y="8048"/>
                    <a:pt x="5538" y="8349"/>
                    <a:pt x="5438" y="8649"/>
                  </a:cubicBezTo>
                  <a:cubicBezTo>
                    <a:pt x="5238" y="9116"/>
                    <a:pt x="5605" y="9349"/>
                    <a:pt x="5772" y="9683"/>
                  </a:cubicBezTo>
                  <a:cubicBezTo>
                    <a:pt x="5828" y="9796"/>
                    <a:pt x="5981" y="10005"/>
                    <a:pt x="6127" y="10005"/>
                  </a:cubicBezTo>
                  <a:cubicBezTo>
                    <a:pt x="6154" y="10005"/>
                    <a:pt x="6180" y="9998"/>
                    <a:pt x="6205" y="9983"/>
                  </a:cubicBezTo>
                  <a:cubicBezTo>
                    <a:pt x="6372" y="9883"/>
                    <a:pt x="6539" y="9616"/>
                    <a:pt x="6539" y="9349"/>
                  </a:cubicBezTo>
                  <a:cubicBezTo>
                    <a:pt x="6505" y="9283"/>
                    <a:pt x="6505" y="9249"/>
                    <a:pt x="6505" y="9216"/>
                  </a:cubicBezTo>
                  <a:cubicBezTo>
                    <a:pt x="6405" y="8682"/>
                    <a:pt x="6138" y="8182"/>
                    <a:pt x="6105" y="7615"/>
                  </a:cubicBezTo>
                  <a:cubicBezTo>
                    <a:pt x="6072" y="7314"/>
                    <a:pt x="6239" y="7048"/>
                    <a:pt x="6372" y="7014"/>
                  </a:cubicBezTo>
                  <a:cubicBezTo>
                    <a:pt x="6672" y="6948"/>
                    <a:pt x="6772" y="6714"/>
                    <a:pt x="6906" y="6547"/>
                  </a:cubicBezTo>
                  <a:cubicBezTo>
                    <a:pt x="7206" y="6214"/>
                    <a:pt x="7439" y="5880"/>
                    <a:pt x="7606" y="5480"/>
                  </a:cubicBezTo>
                  <a:cubicBezTo>
                    <a:pt x="7773" y="5080"/>
                    <a:pt x="7906" y="4613"/>
                    <a:pt x="7906" y="4212"/>
                  </a:cubicBezTo>
                  <a:cubicBezTo>
                    <a:pt x="7906" y="3845"/>
                    <a:pt x="7673" y="3478"/>
                    <a:pt x="7773" y="3111"/>
                  </a:cubicBezTo>
                  <a:cubicBezTo>
                    <a:pt x="7840" y="2778"/>
                    <a:pt x="7506" y="2711"/>
                    <a:pt x="7406" y="2478"/>
                  </a:cubicBezTo>
                  <a:cubicBezTo>
                    <a:pt x="7273" y="2211"/>
                    <a:pt x="7306" y="1744"/>
                    <a:pt x="6972" y="1610"/>
                  </a:cubicBezTo>
                  <a:cubicBezTo>
                    <a:pt x="6605" y="1510"/>
                    <a:pt x="6405" y="1143"/>
                    <a:pt x="6339" y="943"/>
                  </a:cubicBezTo>
                  <a:cubicBezTo>
                    <a:pt x="6105" y="476"/>
                    <a:pt x="5638" y="343"/>
                    <a:pt x="5338" y="209"/>
                  </a:cubicBezTo>
                  <a:cubicBezTo>
                    <a:pt x="5003" y="61"/>
                    <a:pt x="4679" y="0"/>
                    <a:pt x="4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3">
              <a:extLst>
                <a:ext uri="{FF2B5EF4-FFF2-40B4-BE49-F238E27FC236}">
                  <a16:creationId xmlns:a16="http://schemas.microsoft.com/office/drawing/2014/main" id="{590C61F5-A17B-AA26-37B9-5551F8BBDD89}"/>
                </a:ext>
              </a:extLst>
            </p:cNvPr>
            <p:cNvSpPr/>
            <p:nvPr/>
          </p:nvSpPr>
          <p:spPr>
            <a:xfrm>
              <a:off x="5216008" y="4063234"/>
              <a:ext cx="36506" cy="59691"/>
            </a:xfrm>
            <a:custGeom>
              <a:avLst/>
              <a:gdLst/>
              <a:ahLst/>
              <a:cxnLst/>
              <a:rect l="l" t="t" r="r" b="b"/>
              <a:pathLst>
                <a:path w="1869" h="3056" extrusionOk="0">
                  <a:moveTo>
                    <a:pt x="348" y="0"/>
                  </a:moveTo>
                  <a:cubicBezTo>
                    <a:pt x="271" y="0"/>
                    <a:pt x="200" y="102"/>
                    <a:pt x="200" y="151"/>
                  </a:cubicBezTo>
                  <a:cubicBezTo>
                    <a:pt x="200" y="384"/>
                    <a:pt x="0" y="551"/>
                    <a:pt x="134" y="818"/>
                  </a:cubicBezTo>
                  <a:cubicBezTo>
                    <a:pt x="434" y="1552"/>
                    <a:pt x="734" y="2285"/>
                    <a:pt x="1234" y="2919"/>
                  </a:cubicBezTo>
                  <a:cubicBezTo>
                    <a:pt x="1259" y="2969"/>
                    <a:pt x="1266" y="3055"/>
                    <a:pt x="1336" y="3055"/>
                  </a:cubicBezTo>
                  <a:cubicBezTo>
                    <a:pt x="1360" y="3055"/>
                    <a:pt x="1392" y="3045"/>
                    <a:pt x="1435" y="3019"/>
                  </a:cubicBezTo>
                  <a:cubicBezTo>
                    <a:pt x="1568" y="2953"/>
                    <a:pt x="1802" y="2953"/>
                    <a:pt x="1868" y="2752"/>
                  </a:cubicBezTo>
                  <a:cubicBezTo>
                    <a:pt x="1802" y="2586"/>
                    <a:pt x="1768" y="2486"/>
                    <a:pt x="1735" y="2386"/>
                  </a:cubicBezTo>
                  <a:cubicBezTo>
                    <a:pt x="1635" y="1852"/>
                    <a:pt x="1201" y="1452"/>
                    <a:pt x="1101" y="951"/>
                  </a:cubicBezTo>
                  <a:cubicBezTo>
                    <a:pt x="1034" y="518"/>
                    <a:pt x="634" y="351"/>
                    <a:pt x="434" y="51"/>
                  </a:cubicBezTo>
                  <a:cubicBezTo>
                    <a:pt x="407" y="14"/>
                    <a:pt x="377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3">
              <a:extLst>
                <a:ext uri="{FF2B5EF4-FFF2-40B4-BE49-F238E27FC236}">
                  <a16:creationId xmlns:a16="http://schemas.microsoft.com/office/drawing/2014/main" id="{6C049482-86ED-8A6E-58C7-9D7B1E95D6E9}"/>
                </a:ext>
              </a:extLst>
            </p:cNvPr>
            <p:cNvSpPr/>
            <p:nvPr/>
          </p:nvSpPr>
          <p:spPr>
            <a:xfrm>
              <a:off x="5176906" y="4103391"/>
              <a:ext cx="49534" cy="37483"/>
            </a:xfrm>
            <a:custGeom>
              <a:avLst/>
              <a:gdLst/>
              <a:ahLst/>
              <a:cxnLst/>
              <a:rect l="l" t="t" r="r" b="b"/>
              <a:pathLst>
                <a:path w="2536" h="1919" extrusionOk="0">
                  <a:moveTo>
                    <a:pt x="556" y="1"/>
                  </a:moveTo>
                  <a:cubicBezTo>
                    <a:pt x="394" y="1"/>
                    <a:pt x="258" y="83"/>
                    <a:pt x="168" y="196"/>
                  </a:cubicBezTo>
                  <a:cubicBezTo>
                    <a:pt x="1" y="330"/>
                    <a:pt x="101" y="563"/>
                    <a:pt x="301" y="730"/>
                  </a:cubicBezTo>
                  <a:cubicBezTo>
                    <a:pt x="635" y="963"/>
                    <a:pt x="901" y="1297"/>
                    <a:pt x="1268" y="1497"/>
                  </a:cubicBezTo>
                  <a:cubicBezTo>
                    <a:pt x="1511" y="1619"/>
                    <a:pt x="1671" y="1906"/>
                    <a:pt x="1950" y="1906"/>
                  </a:cubicBezTo>
                  <a:cubicBezTo>
                    <a:pt x="1977" y="1906"/>
                    <a:pt x="2006" y="1903"/>
                    <a:pt x="2036" y="1897"/>
                  </a:cubicBezTo>
                  <a:cubicBezTo>
                    <a:pt x="2087" y="1912"/>
                    <a:pt x="2138" y="1919"/>
                    <a:pt x="2187" y="1919"/>
                  </a:cubicBezTo>
                  <a:cubicBezTo>
                    <a:pt x="2360" y="1919"/>
                    <a:pt x="2503" y="1835"/>
                    <a:pt x="2503" y="1731"/>
                  </a:cubicBezTo>
                  <a:cubicBezTo>
                    <a:pt x="2536" y="1464"/>
                    <a:pt x="2469" y="1130"/>
                    <a:pt x="2236" y="997"/>
                  </a:cubicBezTo>
                  <a:cubicBezTo>
                    <a:pt x="1735" y="730"/>
                    <a:pt x="1335" y="296"/>
                    <a:pt x="801" y="63"/>
                  </a:cubicBezTo>
                  <a:cubicBezTo>
                    <a:pt x="715" y="20"/>
                    <a:pt x="633" y="1"/>
                    <a:pt x="5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3">
              <a:extLst>
                <a:ext uri="{FF2B5EF4-FFF2-40B4-BE49-F238E27FC236}">
                  <a16:creationId xmlns:a16="http://schemas.microsoft.com/office/drawing/2014/main" id="{36B864DB-C0DA-2DA1-B673-CFAEB9AE5C21}"/>
                </a:ext>
              </a:extLst>
            </p:cNvPr>
            <p:cNvSpPr/>
            <p:nvPr/>
          </p:nvSpPr>
          <p:spPr>
            <a:xfrm>
              <a:off x="5182121" y="4152824"/>
              <a:ext cx="38459" cy="23830"/>
            </a:xfrm>
            <a:custGeom>
              <a:avLst/>
              <a:gdLst/>
              <a:ahLst/>
              <a:cxnLst/>
              <a:rect l="l" t="t" r="r" b="b"/>
              <a:pathLst>
                <a:path w="1969" h="1220" extrusionOk="0">
                  <a:moveTo>
                    <a:pt x="701" y="67"/>
                  </a:moveTo>
                  <a:cubicBezTo>
                    <a:pt x="601" y="100"/>
                    <a:pt x="534" y="100"/>
                    <a:pt x="501" y="134"/>
                  </a:cubicBezTo>
                  <a:cubicBezTo>
                    <a:pt x="268" y="200"/>
                    <a:pt x="34" y="267"/>
                    <a:pt x="1" y="534"/>
                  </a:cubicBezTo>
                  <a:cubicBezTo>
                    <a:pt x="1" y="767"/>
                    <a:pt x="167" y="867"/>
                    <a:pt x="468" y="934"/>
                  </a:cubicBezTo>
                  <a:cubicBezTo>
                    <a:pt x="768" y="1001"/>
                    <a:pt x="1101" y="1034"/>
                    <a:pt x="1368" y="1134"/>
                  </a:cubicBezTo>
                  <a:cubicBezTo>
                    <a:pt x="1480" y="1172"/>
                    <a:pt x="1592" y="1219"/>
                    <a:pt x="1686" y="1219"/>
                  </a:cubicBezTo>
                  <a:cubicBezTo>
                    <a:pt x="1761" y="1219"/>
                    <a:pt x="1824" y="1189"/>
                    <a:pt x="1869" y="1101"/>
                  </a:cubicBezTo>
                  <a:cubicBezTo>
                    <a:pt x="1935" y="934"/>
                    <a:pt x="1969" y="767"/>
                    <a:pt x="1835" y="534"/>
                  </a:cubicBezTo>
                  <a:cubicBezTo>
                    <a:pt x="1568" y="0"/>
                    <a:pt x="1035" y="300"/>
                    <a:pt x="701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3">
              <a:extLst>
                <a:ext uri="{FF2B5EF4-FFF2-40B4-BE49-F238E27FC236}">
                  <a16:creationId xmlns:a16="http://schemas.microsoft.com/office/drawing/2014/main" id="{C5E9C6B7-611B-7D95-74F7-559B9BEB2D31}"/>
                </a:ext>
              </a:extLst>
            </p:cNvPr>
            <p:cNvSpPr/>
            <p:nvPr/>
          </p:nvSpPr>
          <p:spPr>
            <a:xfrm>
              <a:off x="5269426" y="4155363"/>
              <a:ext cx="74946" cy="75415"/>
            </a:xfrm>
            <a:custGeom>
              <a:avLst/>
              <a:gdLst/>
              <a:ahLst/>
              <a:cxnLst/>
              <a:rect l="l" t="t" r="r" b="b"/>
              <a:pathLst>
                <a:path w="3837" h="3861" extrusionOk="0">
                  <a:moveTo>
                    <a:pt x="2062" y="799"/>
                  </a:moveTo>
                  <a:cubicBezTo>
                    <a:pt x="2364" y="799"/>
                    <a:pt x="2640" y="884"/>
                    <a:pt x="2869" y="1204"/>
                  </a:cubicBezTo>
                  <a:cubicBezTo>
                    <a:pt x="3069" y="1471"/>
                    <a:pt x="3136" y="1805"/>
                    <a:pt x="3270" y="2105"/>
                  </a:cubicBezTo>
                  <a:cubicBezTo>
                    <a:pt x="3136" y="2439"/>
                    <a:pt x="3136" y="2806"/>
                    <a:pt x="2769" y="3006"/>
                  </a:cubicBezTo>
                  <a:cubicBezTo>
                    <a:pt x="2469" y="3172"/>
                    <a:pt x="2202" y="3373"/>
                    <a:pt x="1902" y="3473"/>
                  </a:cubicBezTo>
                  <a:cubicBezTo>
                    <a:pt x="1871" y="3483"/>
                    <a:pt x="1841" y="3488"/>
                    <a:pt x="1813" y="3488"/>
                  </a:cubicBezTo>
                  <a:cubicBezTo>
                    <a:pt x="1565" y="3488"/>
                    <a:pt x="1397" y="3136"/>
                    <a:pt x="1068" y="3106"/>
                  </a:cubicBezTo>
                  <a:cubicBezTo>
                    <a:pt x="868" y="3072"/>
                    <a:pt x="601" y="2739"/>
                    <a:pt x="534" y="2405"/>
                  </a:cubicBezTo>
                  <a:cubicBezTo>
                    <a:pt x="367" y="1671"/>
                    <a:pt x="901" y="904"/>
                    <a:pt x="1635" y="837"/>
                  </a:cubicBezTo>
                  <a:cubicBezTo>
                    <a:pt x="1781" y="817"/>
                    <a:pt x="1924" y="799"/>
                    <a:pt x="2062" y="799"/>
                  </a:cubicBezTo>
                  <a:close/>
                  <a:moveTo>
                    <a:pt x="2044" y="1"/>
                  </a:moveTo>
                  <a:cubicBezTo>
                    <a:pt x="1722" y="1"/>
                    <a:pt x="1347" y="249"/>
                    <a:pt x="1001" y="437"/>
                  </a:cubicBezTo>
                  <a:cubicBezTo>
                    <a:pt x="267" y="837"/>
                    <a:pt x="101" y="1605"/>
                    <a:pt x="1" y="2439"/>
                  </a:cubicBezTo>
                  <a:cubicBezTo>
                    <a:pt x="267" y="2639"/>
                    <a:pt x="201" y="3006"/>
                    <a:pt x="434" y="3273"/>
                  </a:cubicBezTo>
                  <a:cubicBezTo>
                    <a:pt x="788" y="3673"/>
                    <a:pt x="1292" y="3860"/>
                    <a:pt x="1804" y="3860"/>
                  </a:cubicBezTo>
                  <a:cubicBezTo>
                    <a:pt x="2400" y="3860"/>
                    <a:pt x="3008" y="3606"/>
                    <a:pt x="3403" y="3139"/>
                  </a:cubicBezTo>
                  <a:cubicBezTo>
                    <a:pt x="3636" y="2806"/>
                    <a:pt x="3837" y="2372"/>
                    <a:pt x="3770" y="2005"/>
                  </a:cubicBezTo>
                  <a:cubicBezTo>
                    <a:pt x="3703" y="1505"/>
                    <a:pt x="3536" y="1038"/>
                    <a:pt x="3270" y="604"/>
                  </a:cubicBezTo>
                  <a:cubicBezTo>
                    <a:pt x="2969" y="170"/>
                    <a:pt x="2502" y="37"/>
                    <a:pt x="2102" y="4"/>
                  </a:cubicBezTo>
                  <a:cubicBezTo>
                    <a:pt x="2083" y="2"/>
                    <a:pt x="2063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3">
              <a:extLst>
                <a:ext uri="{FF2B5EF4-FFF2-40B4-BE49-F238E27FC236}">
                  <a16:creationId xmlns:a16="http://schemas.microsoft.com/office/drawing/2014/main" id="{148FB03A-76A6-9126-59D4-65332EAFEB7A}"/>
                </a:ext>
              </a:extLst>
            </p:cNvPr>
            <p:cNvSpPr/>
            <p:nvPr/>
          </p:nvSpPr>
          <p:spPr>
            <a:xfrm>
              <a:off x="5292239" y="4181438"/>
              <a:ext cx="28029" cy="22267"/>
            </a:xfrm>
            <a:custGeom>
              <a:avLst/>
              <a:gdLst/>
              <a:ahLst/>
              <a:cxnLst/>
              <a:rect l="l" t="t" r="r" b="b"/>
              <a:pathLst>
                <a:path w="1435" h="1140" extrusionOk="0">
                  <a:moveTo>
                    <a:pt x="679" y="1"/>
                  </a:moveTo>
                  <a:cubicBezTo>
                    <a:pt x="321" y="1"/>
                    <a:pt x="196" y="314"/>
                    <a:pt x="100" y="537"/>
                  </a:cubicBezTo>
                  <a:cubicBezTo>
                    <a:pt x="0" y="803"/>
                    <a:pt x="434" y="1137"/>
                    <a:pt x="901" y="1137"/>
                  </a:cubicBezTo>
                  <a:cubicBezTo>
                    <a:pt x="921" y="1139"/>
                    <a:pt x="941" y="1140"/>
                    <a:pt x="959" y="1140"/>
                  </a:cubicBezTo>
                  <a:cubicBezTo>
                    <a:pt x="1301" y="1140"/>
                    <a:pt x="1301" y="856"/>
                    <a:pt x="1301" y="603"/>
                  </a:cubicBezTo>
                  <a:cubicBezTo>
                    <a:pt x="1434" y="103"/>
                    <a:pt x="1067" y="36"/>
                    <a:pt x="734" y="3"/>
                  </a:cubicBezTo>
                  <a:cubicBezTo>
                    <a:pt x="715" y="1"/>
                    <a:pt x="697" y="1"/>
                    <a:pt x="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8" name="Google Shape;348;p23">
            <a:extLst>
              <a:ext uri="{FF2B5EF4-FFF2-40B4-BE49-F238E27FC236}">
                <a16:creationId xmlns:a16="http://schemas.microsoft.com/office/drawing/2014/main" id="{945DD419-68F2-FC3E-D625-F5EB88DB764B}"/>
              </a:ext>
            </a:extLst>
          </p:cNvPr>
          <p:cNvGrpSpPr/>
          <p:nvPr/>
        </p:nvGrpSpPr>
        <p:grpSpPr>
          <a:xfrm>
            <a:off x="3947007" y="1788070"/>
            <a:ext cx="4298848" cy="4514527"/>
            <a:chOff x="3127900" y="1457525"/>
            <a:chExt cx="2888235" cy="3032869"/>
          </a:xfrm>
        </p:grpSpPr>
        <p:sp>
          <p:nvSpPr>
            <p:cNvPr id="349" name="Google Shape;349;p23">
              <a:extLst>
                <a:ext uri="{FF2B5EF4-FFF2-40B4-BE49-F238E27FC236}">
                  <a16:creationId xmlns:a16="http://schemas.microsoft.com/office/drawing/2014/main" id="{34023CAA-7394-31E0-1649-C06774841505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3">
              <a:extLst>
                <a:ext uri="{FF2B5EF4-FFF2-40B4-BE49-F238E27FC236}">
                  <a16:creationId xmlns:a16="http://schemas.microsoft.com/office/drawing/2014/main" id="{6D608819-BBAC-026D-1D56-929F29CCF6BD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3">
              <a:extLst>
                <a:ext uri="{FF2B5EF4-FFF2-40B4-BE49-F238E27FC236}">
                  <a16:creationId xmlns:a16="http://schemas.microsoft.com/office/drawing/2014/main" id="{E11C3D9D-67E0-37FC-C2F9-DB0A97655130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3">
              <a:extLst>
                <a:ext uri="{FF2B5EF4-FFF2-40B4-BE49-F238E27FC236}">
                  <a16:creationId xmlns:a16="http://schemas.microsoft.com/office/drawing/2014/main" id="{25EBA857-460D-52C5-16B8-97E74987E44A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3">
              <a:extLst>
                <a:ext uri="{FF2B5EF4-FFF2-40B4-BE49-F238E27FC236}">
                  <a16:creationId xmlns:a16="http://schemas.microsoft.com/office/drawing/2014/main" id="{B648E9CB-BE9A-47CC-7B66-EBACFFEA4A19}"/>
                </a:ext>
              </a:extLst>
            </p:cNvPr>
            <p:cNvSpPr/>
            <p:nvPr/>
          </p:nvSpPr>
          <p:spPr>
            <a:xfrm>
              <a:off x="3976171" y="3377080"/>
              <a:ext cx="1294653" cy="1113313"/>
            </a:xfrm>
            <a:custGeom>
              <a:avLst/>
              <a:gdLst/>
              <a:ahLst/>
              <a:cxnLst/>
              <a:rect l="l" t="t" r="r" b="b"/>
              <a:pathLst>
                <a:path w="66282" h="56998" extrusionOk="0">
                  <a:moveTo>
                    <a:pt x="31381" y="1277"/>
                  </a:moveTo>
                  <a:cubicBezTo>
                    <a:pt x="31978" y="1277"/>
                    <a:pt x="32579" y="1298"/>
                    <a:pt x="33191" y="1391"/>
                  </a:cubicBezTo>
                  <a:cubicBezTo>
                    <a:pt x="33858" y="1491"/>
                    <a:pt x="34592" y="1524"/>
                    <a:pt x="35292" y="1557"/>
                  </a:cubicBezTo>
                  <a:cubicBezTo>
                    <a:pt x="35860" y="1557"/>
                    <a:pt x="36393" y="1758"/>
                    <a:pt x="36927" y="1924"/>
                  </a:cubicBezTo>
                  <a:cubicBezTo>
                    <a:pt x="37027" y="1958"/>
                    <a:pt x="37160" y="1991"/>
                    <a:pt x="37261" y="1991"/>
                  </a:cubicBezTo>
                  <a:cubicBezTo>
                    <a:pt x="38195" y="1991"/>
                    <a:pt x="39028" y="2391"/>
                    <a:pt x="39929" y="2592"/>
                  </a:cubicBezTo>
                  <a:cubicBezTo>
                    <a:pt x="40830" y="2792"/>
                    <a:pt x="41664" y="3125"/>
                    <a:pt x="42498" y="3359"/>
                  </a:cubicBezTo>
                  <a:cubicBezTo>
                    <a:pt x="42898" y="3492"/>
                    <a:pt x="43298" y="3626"/>
                    <a:pt x="43665" y="3826"/>
                  </a:cubicBezTo>
                  <a:cubicBezTo>
                    <a:pt x="44299" y="4193"/>
                    <a:pt x="44966" y="4359"/>
                    <a:pt x="45633" y="4660"/>
                  </a:cubicBezTo>
                  <a:cubicBezTo>
                    <a:pt x="46267" y="4960"/>
                    <a:pt x="46901" y="5327"/>
                    <a:pt x="47501" y="5660"/>
                  </a:cubicBezTo>
                  <a:cubicBezTo>
                    <a:pt x="48135" y="5994"/>
                    <a:pt x="48802" y="6294"/>
                    <a:pt x="49369" y="6728"/>
                  </a:cubicBezTo>
                  <a:cubicBezTo>
                    <a:pt x="49769" y="7028"/>
                    <a:pt x="50337" y="7195"/>
                    <a:pt x="50637" y="7528"/>
                  </a:cubicBezTo>
                  <a:cubicBezTo>
                    <a:pt x="51170" y="8062"/>
                    <a:pt x="51871" y="8362"/>
                    <a:pt x="52405" y="8896"/>
                  </a:cubicBezTo>
                  <a:cubicBezTo>
                    <a:pt x="52695" y="9186"/>
                    <a:pt x="53016" y="9632"/>
                    <a:pt x="53548" y="9632"/>
                  </a:cubicBezTo>
                  <a:cubicBezTo>
                    <a:pt x="53567" y="9632"/>
                    <a:pt x="53586" y="9631"/>
                    <a:pt x="53606" y="9630"/>
                  </a:cubicBezTo>
                  <a:lnTo>
                    <a:pt x="53606" y="9630"/>
                  </a:lnTo>
                  <a:cubicBezTo>
                    <a:pt x="53539" y="10164"/>
                    <a:pt x="54406" y="10030"/>
                    <a:pt x="54306" y="10564"/>
                  </a:cubicBezTo>
                  <a:cubicBezTo>
                    <a:pt x="54306" y="10697"/>
                    <a:pt x="54406" y="10697"/>
                    <a:pt x="54473" y="10697"/>
                  </a:cubicBezTo>
                  <a:cubicBezTo>
                    <a:pt x="54490" y="10696"/>
                    <a:pt x="54507" y="10695"/>
                    <a:pt x="54524" y="10695"/>
                  </a:cubicBezTo>
                  <a:cubicBezTo>
                    <a:pt x="54893" y="10695"/>
                    <a:pt x="55114" y="11038"/>
                    <a:pt x="55273" y="11198"/>
                  </a:cubicBezTo>
                  <a:cubicBezTo>
                    <a:pt x="55640" y="11631"/>
                    <a:pt x="56074" y="11998"/>
                    <a:pt x="56441" y="12399"/>
                  </a:cubicBezTo>
                  <a:cubicBezTo>
                    <a:pt x="56741" y="12732"/>
                    <a:pt x="56975" y="13099"/>
                    <a:pt x="57408" y="13366"/>
                  </a:cubicBezTo>
                  <a:cubicBezTo>
                    <a:pt x="57708" y="13533"/>
                    <a:pt x="57842" y="14033"/>
                    <a:pt x="58142" y="14267"/>
                  </a:cubicBezTo>
                  <a:cubicBezTo>
                    <a:pt x="58509" y="14533"/>
                    <a:pt x="58709" y="14900"/>
                    <a:pt x="59009" y="15234"/>
                  </a:cubicBezTo>
                  <a:cubicBezTo>
                    <a:pt x="59243" y="15501"/>
                    <a:pt x="59677" y="15668"/>
                    <a:pt x="59710" y="16135"/>
                  </a:cubicBezTo>
                  <a:cubicBezTo>
                    <a:pt x="59710" y="16201"/>
                    <a:pt x="59777" y="16268"/>
                    <a:pt x="59843" y="16301"/>
                  </a:cubicBezTo>
                  <a:cubicBezTo>
                    <a:pt x="60477" y="16602"/>
                    <a:pt x="60711" y="17235"/>
                    <a:pt x="61044" y="17736"/>
                  </a:cubicBezTo>
                  <a:cubicBezTo>
                    <a:pt x="61111" y="17869"/>
                    <a:pt x="61178" y="17903"/>
                    <a:pt x="61311" y="17969"/>
                  </a:cubicBezTo>
                  <a:cubicBezTo>
                    <a:pt x="61478" y="18069"/>
                    <a:pt x="61678" y="18236"/>
                    <a:pt x="61611" y="18503"/>
                  </a:cubicBezTo>
                  <a:cubicBezTo>
                    <a:pt x="61578" y="18636"/>
                    <a:pt x="61645" y="18736"/>
                    <a:pt x="61711" y="18736"/>
                  </a:cubicBezTo>
                  <a:cubicBezTo>
                    <a:pt x="62178" y="18837"/>
                    <a:pt x="62178" y="19270"/>
                    <a:pt x="62378" y="19604"/>
                  </a:cubicBezTo>
                  <a:cubicBezTo>
                    <a:pt x="62579" y="20004"/>
                    <a:pt x="62879" y="20338"/>
                    <a:pt x="63179" y="20705"/>
                  </a:cubicBezTo>
                  <a:cubicBezTo>
                    <a:pt x="63279" y="20838"/>
                    <a:pt x="63312" y="20938"/>
                    <a:pt x="63312" y="21071"/>
                  </a:cubicBezTo>
                  <a:cubicBezTo>
                    <a:pt x="63312" y="21205"/>
                    <a:pt x="63312" y="21338"/>
                    <a:pt x="63413" y="21405"/>
                  </a:cubicBezTo>
                  <a:cubicBezTo>
                    <a:pt x="63713" y="21605"/>
                    <a:pt x="63746" y="22039"/>
                    <a:pt x="63913" y="22206"/>
                  </a:cubicBezTo>
                  <a:cubicBezTo>
                    <a:pt x="64313" y="22506"/>
                    <a:pt x="64280" y="22939"/>
                    <a:pt x="64413" y="23306"/>
                  </a:cubicBezTo>
                  <a:cubicBezTo>
                    <a:pt x="64513" y="23640"/>
                    <a:pt x="64580" y="23974"/>
                    <a:pt x="64814" y="24274"/>
                  </a:cubicBezTo>
                  <a:cubicBezTo>
                    <a:pt x="64947" y="24441"/>
                    <a:pt x="64914" y="24641"/>
                    <a:pt x="64880" y="24841"/>
                  </a:cubicBezTo>
                  <a:cubicBezTo>
                    <a:pt x="64854" y="24998"/>
                    <a:pt x="64807" y="25052"/>
                    <a:pt x="64708" y="25052"/>
                  </a:cubicBezTo>
                  <a:cubicBezTo>
                    <a:pt x="64681" y="25052"/>
                    <a:pt x="64649" y="25048"/>
                    <a:pt x="64613" y="25041"/>
                  </a:cubicBezTo>
                  <a:cubicBezTo>
                    <a:pt x="64381" y="24979"/>
                    <a:pt x="64141" y="24953"/>
                    <a:pt x="63901" y="24953"/>
                  </a:cubicBezTo>
                  <a:cubicBezTo>
                    <a:pt x="63624" y="24953"/>
                    <a:pt x="63347" y="24987"/>
                    <a:pt x="63079" y="25041"/>
                  </a:cubicBezTo>
                  <a:cubicBezTo>
                    <a:pt x="63054" y="25044"/>
                    <a:pt x="63031" y="25045"/>
                    <a:pt x="63009" y="25045"/>
                  </a:cubicBezTo>
                  <a:cubicBezTo>
                    <a:pt x="62809" y="25045"/>
                    <a:pt x="62684" y="24936"/>
                    <a:pt x="62507" y="24936"/>
                  </a:cubicBezTo>
                  <a:cubicBezTo>
                    <a:pt x="62487" y="24936"/>
                    <a:pt x="62467" y="24938"/>
                    <a:pt x="62445" y="24941"/>
                  </a:cubicBezTo>
                  <a:cubicBezTo>
                    <a:pt x="62128" y="24990"/>
                    <a:pt x="61810" y="25021"/>
                    <a:pt x="61493" y="25021"/>
                  </a:cubicBezTo>
                  <a:cubicBezTo>
                    <a:pt x="61377" y="25021"/>
                    <a:pt x="61260" y="25017"/>
                    <a:pt x="61144" y="25008"/>
                  </a:cubicBezTo>
                  <a:cubicBezTo>
                    <a:pt x="61060" y="24993"/>
                    <a:pt x="60975" y="24988"/>
                    <a:pt x="60891" y="24988"/>
                  </a:cubicBezTo>
                  <a:cubicBezTo>
                    <a:pt x="60662" y="24988"/>
                    <a:pt x="60437" y="25027"/>
                    <a:pt x="60230" y="25027"/>
                  </a:cubicBezTo>
                  <a:cubicBezTo>
                    <a:pt x="60154" y="25027"/>
                    <a:pt x="60081" y="25022"/>
                    <a:pt x="60010" y="25008"/>
                  </a:cubicBezTo>
                  <a:cubicBezTo>
                    <a:pt x="59935" y="24993"/>
                    <a:pt x="59859" y="24987"/>
                    <a:pt x="59783" y="24987"/>
                  </a:cubicBezTo>
                  <a:cubicBezTo>
                    <a:pt x="59485" y="24987"/>
                    <a:pt x="59184" y="25078"/>
                    <a:pt x="58914" y="25078"/>
                  </a:cubicBezTo>
                  <a:cubicBezTo>
                    <a:pt x="58794" y="25078"/>
                    <a:pt x="58680" y="25060"/>
                    <a:pt x="58576" y="25008"/>
                  </a:cubicBezTo>
                  <a:cubicBezTo>
                    <a:pt x="58479" y="24967"/>
                    <a:pt x="58387" y="24954"/>
                    <a:pt x="58298" y="24954"/>
                  </a:cubicBezTo>
                  <a:cubicBezTo>
                    <a:pt x="58131" y="24954"/>
                    <a:pt x="57975" y="25001"/>
                    <a:pt x="57829" y="25001"/>
                  </a:cubicBezTo>
                  <a:cubicBezTo>
                    <a:pt x="57729" y="25001"/>
                    <a:pt x="57634" y="24979"/>
                    <a:pt x="57542" y="24908"/>
                  </a:cubicBezTo>
                  <a:cubicBezTo>
                    <a:pt x="57495" y="24873"/>
                    <a:pt x="57457" y="24858"/>
                    <a:pt x="57422" y="24858"/>
                  </a:cubicBezTo>
                  <a:cubicBezTo>
                    <a:pt x="57358" y="24858"/>
                    <a:pt x="57307" y="24909"/>
                    <a:pt x="57241" y="24974"/>
                  </a:cubicBezTo>
                  <a:cubicBezTo>
                    <a:pt x="57191" y="25024"/>
                    <a:pt x="57133" y="25049"/>
                    <a:pt x="57071" y="25049"/>
                  </a:cubicBezTo>
                  <a:cubicBezTo>
                    <a:pt x="57008" y="25049"/>
                    <a:pt x="56941" y="25024"/>
                    <a:pt x="56875" y="24974"/>
                  </a:cubicBezTo>
                  <a:cubicBezTo>
                    <a:pt x="56848" y="24947"/>
                    <a:pt x="56777" y="24898"/>
                    <a:pt x="56751" y="24898"/>
                  </a:cubicBezTo>
                  <a:cubicBezTo>
                    <a:pt x="56745" y="24898"/>
                    <a:pt x="56741" y="24901"/>
                    <a:pt x="56741" y="24908"/>
                  </a:cubicBezTo>
                  <a:cubicBezTo>
                    <a:pt x="56613" y="25061"/>
                    <a:pt x="56485" y="25112"/>
                    <a:pt x="56355" y="25112"/>
                  </a:cubicBezTo>
                  <a:cubicBezTo>
                    <a:pt x="56146" y="25112"/>
                    <a:pt x="55933" y="24982"/>
                    <a:pt x="55707" y="24941"/>
                  </a:cubicBezTo>
                  <a:cubicBezTo>
                    <a:pt x="55668" y="24931"/>
                    <a:pt x="55624" y="24924"/>
                    <a:pt x="55580" y="24924"/>
                  </a:cubicBezTo>
                  <a:cubicBezTo>
                    <a:pt x="55472" y="24924"/>
                    <a:pt x="55364" y="24966"/>
                    <a:pt x="55340" y="25108"/>
                  </a:cubicBezTo>
                  <a:cubicBezTo>
                    <a:pt x="55340" y="25441"/>
                    <a:pt x="55107" y="25741"/>
                    <a:pt x="55173" y="26108"/>
                  </a:cubicBezTo>
                  <a:cubicBezTo>
                    <a:pt x="55173" y="26142"/>
                    <a:pt x="55207" y="26208"/>
                    <a:pt x="55173" y="26309"/>
                  </a:cubicBezTo>
                  <a:cubicBezTo>
                    <a:pt x="54873" y="27109"/>
                    <a:pt x="54973" y="27910"/>
                    <a:pt x="54973" y="28744"/>
                  </a:cubicBezTo>
                  <a:cubicBezTo>
                    <a:pt x="54940" y="29678"/>
                    <a:pt x="54906" y="30612"/>
                    <a:pt x="54873" y="31546"/>
                  </a:cubicBezTo>
                  <a:cubicBezTo>
                    <a:pt x="54873" y="31812"/>
                    <a:pt x="54773" y="32079"/>
                    <a:pt x="54706" y="32279"/>
                  </a:cubicBezTo>
                  <a:cubicBezTo>
                    <a:pt x="54573" y="32847"/>
                    <a:pt x="54706" y="33414"/>
                    <a:pt x="54573" y="33981"/>
                  </a:cubicBezTo>
                  <a:cubicBezTo>
                    <a:pt x="54540" y="34181"/>
                    <a:pt x="54439" y="34281"/>
                    <a:pt x="54373" y="34414"/>
                  </a:cubicBezTo>
                  <a:cubicBezTo>
                    <a:pt x="54173" y="34948"/>
                    <a:pt x="54006" y="35548"/>
                    <a:pt x="53906" y="36082"/>
                  </a:cubicBezTo>
                  <a:cubicBezTo>
                    <a:pt x="53806" y="36816"/>
                    <a:pt x="53405" y="37416"/>
                    <a:pt x="53205" y="38084"/>
                  </a:cubicBezTo>
                  <a:cubicBezTo>
                    <a:pt x="53005" y="38884"/>
                    <a:pt x="52638" y="39651"/>
                    <a:pt x="52271" y="40385"/>
                  </a:cubicBezTo>
                  <a:cubicBezTo>
                    <a:pt x="52171" y="40585"/>
                    <a:pt x="52205" y="41086"/>
                    <a:pt x="51738" y="41086"/>
                  </a:cubicBezTo>
                  <a:cubicBezTo>
                    <a:pt x="51704" y="41086"/>
                    <a:pt x="51471" y="41486"/>
                    <a:pt x="51471" y="41619"/>
                  </a:cubicBezTo>
                  <a:cubicBezTo>
                    <a:pt x="51471" y="42120"/>
                    <a:pt x="50904" y="42287"/>
                    <a:pt x="50837" y="42787"/>
                  </a:cubicBezTo>
                  <a:cubicBezTo>
                    <a:pt x="50770" y="43254"/>
                    <a:pt x="50203" y="43554"/>
                    <a:pt x="49936" y="44021"/>
                  </a:cubicBezTo>
                  <a:cubicBezTo>
                    <a:pt x="49336" y="44989"/>
                    <a:pt x="48535" y="45756"/>
                    <a:pt x="47835" y="46656"/>
                  </a:cubicBezTo>
                  <a:cubicBezTo>
                    <a:pt x="47568" y="47023"/>
                    <a:pt x="47168" y="47290"/>
                    <a:pt x="46867" y="47624"/>
                  </a:cubicBezTo>
                  <a:cubicBezTo>
                    <a:pt x="46434" y="48124"/>
                    <a:pt x="45933" y="48458"/>
                    <a:pt x="45466" y="48891"/>
                  </a:cubicBezTo>
                  <a:cubicBezTo>
                    <a:pt x="44799" y="49492"/>
                    <a:pt x="44132" y="50026"/>
                    <a:pt x="43398" y="50526"/>
                  </a:cubicBezTo>
                  <a:cubicBezTo>
                    <a:pt x="42498" y="51093"/>
                    <a:pt x="41630" y="51727"/>
                    <a:pt x="40696" y="52227"/>
                  </a:cubicBezTo>
                  <a:cubicBezTo>
                    <a:pt x="40196" y="52494"/>
                    <a:pt x="39696" y="52794"/>
                    <a:pt x="39095" y="52961"/>
                  </a:cubicBezTo>
                  <a:cubicBezTo>
                    <a:pt x="38862" y="53028"/>
                    <a:pt x="38795" y="53328"/>
                    <a:pt x="38461" y="53361"/>
                  </a:cubicBezTo>
                  <a:cubicBezTo>
                    <a:pt x="37761" y="53461"/>
                    <a:pt x="37227" y="53995"/>
                    <a:pt x="36527" y="54128"/>
                  </a:cubicBezTo>
                  <a:cubicBezTo>
                    <a:pt x="36102" y="54220"/>
                    <a:pt x="35704" y="54504"/>
                    <a:pt x="35208" y="54504"/>
                  </a:cubicBezTo>
                  <a:cubicBezTo>
                    <a:pt x="35160" y="54504"/>
                    <a:pt x="35110" y="54501"/>
                    <a:pt x="35059" y="54495"/>
                  </a:cubicBezTo>
                  <a:cubicBezTo>
                    <a:pt x="35045" y="54494"/>
                    <a:pt x="35031" y="54493"/>
                    <a:pt x="35017" y="54493"/>
                  </a:cubicBezTo>
                  <a:cubicBezTo>
                    <a:pt x="34761" y="54493"/>
                    <a:pt x="34473" y="54766"/>
                    <a:pt x="34125" y="54829"/>
                  </a:cubicBezTo>
                  <a:cubicBezTo>
                    <a:pt x="33424" y="54962"/>
                    <a:pt x="32724" y="55296"/>
                    <a:pt x="32057" y="55296"/>
                  </a:cubicBezTo>
                  <a:cubicBezTo>
                    <a:pt x="32029" y="55294"/>
                    <a:pt x="32002" y="55293"/>
                    <a:pt x="31976" y="55293"/>
                  </a:cubicBezTo>
                  <a:cubicBezTo>
                    <a:pt x="31550" y="55293"/>
                    <a:pt x="31233" y="55529"/>
                    <a:pt x="30856" y="55529"/>
                  </a:cubicBezTo>
                  <a:cubicBezTo>
                    <a:pt x="30739" y="55546"/>
                    <a:pt x="30622" y="55554"/>
                    <a:pt x="30506" y="55554"/>
                  </a:cubicBezTo>
                  <a:cubicBezTo>
                    <a:pt x="30389" y="55554"/>
                    <a:pt x="30272" y="55546"/>
                    <a:pt x="30155" y="55529"/>
                  </a:cubicBezTo>
                  <a:cubicBezTo>
                    <a:pt x="30105" y="55521"/>
                    <a:pt x="30053" y="55517"/>
                    <a:pt x="30001" y="55517"/>
                  </a:cubicBezTo>
                  <a:cubicBezTo>
                    <a:pt x="29845" y="55517"/>
                    <a:pt x="29688" y="55554"/>
                    <a:pt x="29588" y="55630"/>
                  </a:cubicBezTo>
                  <a:cubicBezTo>
                    <a:pt x="29450" y="55740"/>
                    <a:pt x="29312" y="55771"/>
                    <a:pt x="29176" y="55771"/>
                  </a:cubicBezTo>
                  <a:cubicBezTo>
                    <a:pt x="29011" y="55771"/>
                    <a:pt x="28849" y="55726"/>
                    <a:pt x="28695" y="55726"/>
                  </a:cubicBezTo>
                  <a:cubicBezTo>
                    <a:pt x="28670" y="55726"/>
                    <a:pt x="28645" y="55727"/>
                    <a:pt x="28621" y="55730"/>
                  </a:cubicBezTo>
                  <a:cubicBezTo>
                    <a:pt x="28469" y="55743"/>
                    <a:pt x="28323" y="55751"/>
                    <a:pt x="28178" y="55751"/>
                  </a:cubicBezTo>
                  <a:cubicBezTo>
                    <a:pt x="27972" y="55751"/>
                    <a:pt x="27769" y="55735"/>
                    <a:pt x="27554" y="55696"/>
                  </a:cubicBezTo>
                  <a:cubicBezTo>
                    <a:pt x="27452" y="55677"/>
                    <a:pt x="27351" y="55670"/>
                    <a:pt x="27250" y="55670"/>
                  </a:cubicBezTo>
                  <a:cubicBezTo>
                    <a:pt x="26966" y="55670"/>
                    <a:pt x="26681" y="55725"/>
                    <a:pt x="26389" y="55725"/>
                  </a:cubicBezTo>
                  <a:cubicBezTo>
                    <a:pt x="26235" y="55725"/>
                    <a:pt x="26078" y="55710"/>
                    <a:pt x="25919" y="55663"/>
                  </a:cubicBezTo>
                  <a:cubicBezTo>
                    <a:pt x="25819" y="55638"/>
                    <a:pt x="25715" y="55630"/>
                    <a:pt x="25608" y="55630"/>
                  </a:cubicBezTo>
                  <a:cubicBezTo>
                    <a:pt x="25394" y="55630"/>
                    <a:pt x="25170" y="55663"/>
                    <a:pt x="24948" y="55663"/>
                  </a:cubicBezTo>
                  <a:cubicBezTo>
                    <a:pt x="24837" y="55663"/>
                    <a:pt x="24727" y="55655"/>
                    <a:pt x="24618" y="55630"/>
                  </a:cubicBezTo>
                  <a:cubicBezTo>
                    <a:pt x="24555" y="55609"/>
                    <a:pt x="24490" y="55602"/>
                    <a:pt x="24422" y="55602"/>
                  </a:cubicBezTo>
                  <a:cubicBezTo>
                    <a:pt x="24318" y="55602"/>
                    <a:pt x="24210" y="55617"/>
                    <a:pt x="24103" y="55617"/>
                  </a:cubicBezTo>
                  <a:cubicBezTo>
                    <a:pt x="23947" y="55617"/>
                    <a:pt x="23791" y="55586"/>
                    <a:pt x="23651" y="55429"/>
                  </a:cubicBezTo>
                  <a:cubicBezTo>
                    <a:pt x="23627" y="55406"/>
                    <a:pt x="23604" y="55395"/>
                    <a:pt x="23581" y="55395"/>
                  </a:cubicBezTo>
                  <a:cubicBezTo>
                    <a:pt x="23541" y="55395"/>
                    <a:pt x="23506" y="55431"/>
                    <a:pt x="23484" y="55496"/>
                  </a:cubicBezTo>
                  <a:cubicBezTo>
                    <a:pt x="23484" y="55561"/>
                    <a:pt x="23428" y="55598"/>
                    <a:pt x="23380" y="55598"/>
                  </a:cubicBezTo>
                  <a:cubicBezTo>
                    <a:pt x="23353" y="55598"/>
                    <a:pt x="23329" y="55586"/>
                    <a:pt x="23317" y="55563"/>
                  </a:cubicBezTo>
                  <a:cubicBezTo>
                    <a:pt x="23248" y="55438"/>
                    <a:pt x="23155" y="55405"/>
                    <a:pt x="23053" y="55405"/>
                  </a:cubicBezTo>
                  <a:cubicBezTo>
                    <a:pt x="22945" y="55405"/>
                    <a:pt x="22827" y="55442"/>
                    <a:pt x="22716" y="55442"/>
                  </a:cubicBezTo>
                  <a:cubicBezTo>
                    <a:pt x="22682" y="55442"/>
                    <a:pt x="22649" y="55439"/>
                    <a:pt x="22617" y="55429"/>
                  </a:cubicBezTo>
                  <a:cubicBezTo>
                    <a:pt x="21683" y="55029"/>
                    <a:pt x="20682" y="54896"/>
                    <a:pt x="19715" y="54629"/>
                  </a:cubicBezTo>
                  <a:cubicBezTo>
                    <a:pt x="19148" y="54495"/>
                    <a:pt x="18581" y="54329"/>
                    <a:pt x="18080" y="54128"/>
                  </a:cubicBezTo>
                  <a:cubicBezTo>
                    <a:pt x="17580" y="53928"/>
                    <a:pt x="17013" y="53762"/>
                    <a:pt x="16546" y="53461"/>
                  </a:cubicBezTo>
                  <a:cubicBezTo>
                    <a:pt x="16012" y="53128"/>
                    <a:pt x="15445" y="52861"/>
                    <a:pt x="14911" y="52594"/>
                  </a:cubicBezTo>
                  <a:cubicBezTo>
                    <a:pt x="14344" y="52294"/>
                    <a:pt x="13844" y="51927"/>
                    <a:pt x="13310" y="51593"/>
                  </a:cubicBezTo>
                  <a:cubicBezTo>
                    <a:pt x="12643" y="51226"/>
                    <a:pt x="12043" y="50693"/>
                    <a:pt x="11409" y="50226"/>
                  </a:cubicBezTo>
                  <a:cubicBezTo>
                    <a:pt x="10575" y="49592"/>
                    <a:pt x="9841" y="48858"/>
                    <a:pt x="9140" y="48091"/>
                  </a:cubicBezTo>
                  <a:cubicBezTo>
                    <a:pt x="8473" y="47357"/>
                    <a:pt x="7739" y="46623"/>
                    <a:pt x="7139" y="45856"/>
                  </a:cubicBezTo>
                  <a:cubicBezTo>
                    <a:pt x="6872" y="45522"/>
                    <a:pt x="6639" y="45122"/>
                    <a:pt x="6439" y="44722"/>
                  </a:cubicBezTo>
                  <a:cubicBezTo>
                    <a:pt x="6305" y="44522"/>
                    <a:pt x="6138" y="44255"/>
                    <a:pt x="6005" y="44121"/>
                  </a:cubicBezTo>
                  <a:cubicBezTo>
                    <a:pt x="5438" y="43621"/>
                    <a:pt x="5404" y="42820"/>
                    <a:pt x="4937" y="42320"/>
                  </a:cubicBezTo>
                  <a:cubicBezTo>
                    <a:pt x="4504" y="41853"/>
                    <a:pt x="4437" y="41286"/>
                    <a:pt x="4104" y="40786"/>
                  </a:cubicBezTo>
                  <a:cubicBezTo>
                    <a:pt x="3970" y="40585"/>
                    <a:pt x="3837" y="40319"/>
                    <a:pt x="3770" y="40052"/>
                  </a:cubicBezTo>
                  <a:cubicBezTo>
                    <a:pt x="3570" y="39184"/>
                    <a:pt x="3170" y="38417"/>
                    <a:pt x="2903" y="37617"/>
                  </a:cubicBezTo>
                  <a:cubicBezTo>
                    <a:pt x="2669" y="36849"/>
                    <a:pt x="2436" y="36116"/>
                    <a:pt x="2236" y="35348"/>
                  </a:cubicBezTo>
                  <a:cubicBezTo>
                    <a:pt x="2069" y="34614"/>
                    <a:pt x="2002" y="33847"/>
                    <a:pt x="1869" y="33113"/>
                  </a:cubicBezTo>
                  <a:cubicBezTo>
                    <a:pt x="1769" y="32613"/>
                    <a:pt x="1668" y="32146"/>
                    <a:pt x="1635" y="31679"/>
                  </a:cubicBezTo>
                  <a:cubicBezTo>
                    <a:pt x="1568" y="31012"/>
                    <a:pt x="1535" y="30345"/>
                    <a:pt x="1435" y="29678"/>
                  </a:cubicBezTo>
                  <a:cubicBezTo>
                    <a:pt x="1335" y="28844"/>
                    <a:pt x="1502" y="28043"/>
                    <a:pt x="1435" y="27209"/>
                  </a:cubicBezTo>
                  <a:cubicBezTo>
                    <a:pt x="1368" y="26675"/>
                    <a:pt x="1468" y="26108"/>
                    <a:pt x="1568" y="25541"/>
                  </a:cubicBezTo>
                  <a:cubicBezTo>
                    <a:pt x="1668" y="24874"/>
                    <a:pt x="1702" y="24207"/>
                    <a:pt x="1835" y="23540"/>
                  </a:cubicBezTo>
                  <a:cubicBezTo>
                    <a:pt x="2102" y="22406"/>
                    <a:pt x="2436" y="21305"/>
                    <a:pt x="2803" y="20204"/>
                  </a:cubicBezTo>
                  <a:cubicBezTo>
                    <a:pt x="2869" y="20037"/>
                    <a:pt x="2869" y="19871"/>
                    <a:pt x="2936" y="19704"/>
                  </a:cubicBezTo>
                  <a:cubicBezTo>
                    <a:pt x="2969" y="19637"/>
                    <a:pt x="2936" y="19504"/>
                    <a:pt x="2969" y="19470"/>
                  </a:cubicBezTo>
                  <a:cubicBezTo>
                    <a:pt x="3503" y="19137"/>
                    <a:pt x="3370" y="18470"/>
                    <a:pt x="3670" y="17969"/>
                  </a:cubicBezTo>
                  <a:cubicBezTo>
                    <a:pt x="4137" y="17202"/>
                    <a:pt x="4404" y="16335"/>
                    <a:pt x="5004" y="15601"/>
                  </a:cubicBezTo>
                  <a:cubicBezTo>
                    <a:pt x="5171" y="15367"/>
                    <a:pt x="5271" y="15067"/>
                    <a:pt x="5438" y="14800"/>
                  </a:cubicBezTo>
                  <a:cubicBezTo>
                    <a:pt x="5871" y="14166"/>
                    <a:pt x="6338" y="13566"/>
                    <a:pt x="6739" y="12966"/>
                  </a:cubicBezTo>
                  <a:cubicBezTo>
                    <a:pt x="7006" y="12565"/>
                    <a:pt x="7406" y="12232"/>
                    <a:pt x="7539" y="11731"/>
                  </a:cubicBezTo>
                  <a:cubicBezTo>
                    <a:pt x="7539" y="11698"/>
                    <a:pt x="7639" y="11665"/>
                    <a:pt x="7673" y="11631"/>
                  </a:cubicBezTo>
                  <a:cubicBezTo>
                    <a:pt x="8340" y="11064"/>
                    <a:pt x="8940" y="10364"/>
                    <a:pt x="9507" y="9697"/>
                  </a:cubicBezTo>
                  <a:cubicBezTo>
                    <a:pt x="10141" y="8996"/>
                    <a:pt x="11008" y="8596"/>
                    <a:pt x="11576" y="7795"/>
                  </a:cubicBezTo>
                  <a:cubicBezTo>
                    <a:pt x="11809" y="7462"/>
                    <a:pt x="12343" y="7328"/>
                    <a:pt x="12676" y="7028"/>
                  </a:cubicBezTo>
                  <a:cubicBezTo>
                    <a:pt x="13177" y="6628"/>
                    <a:pt x="13744" y="6361"/>
                    <a:pt x="14244" y="5994"/>
                  </a:cubicBezTo>
                  <a:cubicBezTo>
                    <a:pt x="14978" y="5527"/>
                    <a:pt x="15745" y="5160"/>
                    <a:pt x="16479" y="4726"/>
                  </a:cubicBezTo>
                  <a:cubicBezTo>
                    <a:pt x="17113" y="4359"/>
                    <a:pt x="17813" y="4093"/>
                    <a:pt x="18480" y="3826"/>
                  </a:cubicBezTo>
                  <a:cubicBezTo>
                    <a:pt x="19014" y="3592"/>
                    <a:pt x="19615" y="3526"/>
                    <a:pt x="20148" y="3192"/>
                  </a:cubicBezTo>
                  <a:cubicBezTo>
                    <a:pt x="20482" y="2925"/>
                    <a:pt x="20982" y="2892"/>
                    <a:pt x="21383" y="2792"/>
                  </a:cubicBezTo>
                  <a:cubicBezTo>
                    <a:pt x="22650" y="2458"/>
                    <a:pt x="23918" y="2125"/>
                    <a:pt x="25152" y="1824"/>
                  </a:cubicBezTo>
                  <a:cubicBezTo>
                    <a:pt x="25552" y="1724"/>
                    <a:pt x="25986" y="1758"/>
                    <a:pt x="26353" y="1658"/>
                  </a:cubicBezTo>
                  <a:cubicBezTo>
                    <a:pt x="27554" y="1391"/>
                    <a:pt x="28754" y="1291"/>
                    <a:pt x="29955" y="1291"/>
                  </a:cubicBezTo>
                  <a:cubicBezTo>
                    <a:pt x="30430" y="1291"/>
                    <a:pt x="30904" y="1277"/>
                    <a:pt x="31381" y="1277"/>
                  </a:cubicBezTo>
                  <a:close/>
                  <a:moveTo>
                    <a:pt x="31483" y="1"/>
                  </a:moveTo>
                  <a:cubicBezTo>
                    <a:pt x="30839" y="1"/>
                    <a:pt x="30180" y="64"/>
                    <a:pt x="29522" y="90"/>
                  </a:cubicBezTo>
                  <a:cubicBezTo>
                    <a:pt x="29428" y="90"/>
                    <a:pt x="29335" y="79"/>
                    <a:pt x="29244" y="79"/>
                  </a:cubicBezTo>
                  <a:cubicBezTo>
                    <a:pt x="29107" y="79"/>
                    <a:pt x="28975" y="103"/>
                    <a:pt x="28855" y="223"/>
                  </a:cubicBezTo>
                  <a:cubicBezTo>
                    <a:pt x="28825" y="253"/>
                    <a:pt x="28781" y="270"/>
                    <a:pt x="28733" y="270"/>
                  </a:cubicBezTo>
                  <a:cubicBezTo>
                    <a:pt x="28675" y="270"/>
                    <a:pt x="28609" y="245"/>
                    <a:pt x="28554" y="190"/>
                  </a:cubicBezTo>
                  <a:cubicBezTo>
                    <a:pt x="28511" y="125"/>
                    <a:pt x="28440" y="88"/>
                    <a:pt x="28360" y="88"/>
                  </a:cubicBezTo>
                  <a:cubicBezTo>
                    <a:pt x="28315" y="88"/>
                    <a:pt x="28268" y="99"/>
                    <a:pt x="28221" y="123"/>
                  </a:cubicBezTo>
                  <a:cubicBezTo>
                    <a:pt x="27687" y="357"/>
                    <a:pt x="27087" y="323"/>
                    <a:pt x="26486" y="423"/>
                  </a:cubicBezTo>
                  <a:cubicBezTo>
                    <a:pt x="26367" y="453"/>
                    <a:pt x="26169" y="562"/>
                    <a:pt x="26104" y="562"/>
                  </a:cubicBezTo>
                  <a:cubicBezTo>
                    <a:pt x="26096" y="562"/>
                    <a:pt x="26090" y="560"/>
                    <a:pt x="26086" y="557"/>
                  </a:cubicBezTo>
                  <a:cubicBezTo>
                    <a:pt x="25984" y="472"/>
                    <a:pt x="25887" y="441"/>
                    <a:pt x="25791" y="441"/>
                  </a:cubicBezTo>
                  <a:cubicBezTo>
                    <a:pt x="25536" y="441"/>
                    <a:pt x="25295" y="663"/>
                    <a:pt x="25028" y="663"/>
                  </a:cubicBezTo>
                  <a:cubicBezTo>
                    <a:pt x="25003" y="663"/>
                    <a:pt x="24977" y="661"/>
                    <a:pt x="24952" y="657"/>
                  </a:cubicBezTo>
                  <a:cubicBezTo>
                    <a:pt x="24918" y="649"/>
                    <a:pt x="24885" y="646"/>
                    <a:pt x="24851" y="646"/>
                  </a:cubicBezTo>
                  <a:cubicBezTo>
                    <a:pt x="24578" y="646"/>
                    <a:pt x="24285" y="857"/>
                    <a:pt x="24018" y="857"/>
                  </a:cubicBezTo>
                  <a:cubicBezTo>
                    <a:pt x="23584" y="857"/>
                    <a:pt x="23251" y="1090"/>
                    <a:pt x="22850" y="1157"/>
                  </a:cubicBezTo>
                  <a:cubicBezTo>
                    <a:pt x="22450" y="1191"/>
                    <a:pt x="22050" y="1391"/>
                    <a:pt x="21649" y="1457"/>
                  </a:cubicBezTo>
                  <a:cubicBezTo>
                    <a:pt x="21116" y="1524"/>
                    <a:pt x="20615" y="1824"/>
                    <a:pt x="20082" y="1924"/>
                  </a:cubicBezTo>
                  <a:cubicBezTo>
                    <a:pt x="19815" y="1991"/>
                    <a:pt x="19648" y="2258"/>
                    <a:pt x="19381" y="2291"/>
                  </a:cubicBezTo>
                  <a:cubicBezTo>
                    <a:pt x="18881" y="2358"/>
                    <a:pt x="18380" y="2491"/>
                    <a:pt x="17980" y="2758"/>
                  </a:cubicBezTo>
                  <a:cubicBezTo>
                    <a:pt x="17613" y="3025"/>
                    <a:pt x="17246" y="3092"/>
                    <a:pt x="16846" y="3159"/>
                  </a:cubicBezTo>
                  <a:cubicBezTo>
                    <a:pt x="16746" y="3192"/>
                    <a:pt x="16612" y="3259"/>
                    <a:pt x="16612" y="3325"/>
                  </a:cubicBezTo>
                  <a:cubicBezTo>
                    <a:pt x="16579" y="3592"/>
                    <a:pt x="16379" y="3559"/>
                    <a:pt x="16212" y="3626"/>
                  </a:cubicBezTo>
                  <a:cubicBezTo>
                    <a:pt x="15912" y="3792"/>
                    <a:pt x="15345" y="3559"/>
                    <a:pt x="15345" y="4193"/>
                  </a:cubicBezTo>
                  <a:cubicBezTo>
                    <a:pt x="15345" y="4216"/>
                    <a:pt x="15278" y="4240"/>
                    <a:pt x="15227" y="4240"/>
                  </a:cubicBezTo>
                  <a:cubicBezTo>
                    <a:pt x="15206" y="4240"/>
                    <a:pt x="15188" y="4236"/>
                    <a:pt x="15178" y="4226"/>
                  </a:cubicBezTo>
                  <a:cubicBezTo>
                    <a:pt x="15120" y="4156"/>
                    <a:pt x="15069" y="4131"/>
                    <a:pt x="15024" y="4131"/>
                  </a:cubicBezTo>
                  <a:cubicBezTo>
                    <a:pt x="14941" y="4131"/>
                    <a:pt x="14876" y="4216"/>
                    <a:pt x="14811" y="4259"/>
                  </a:cubicBezTo>
                  <a:cubicBezTo>
                    <a:pt x="14544" y="4426"/>
                    <a:pt x="14277" y="4693"/>
                    <a:pt x="14077" y="4760"/>
                  </a:cubicBezTo>
                  <a:cubicBezTo>
                    <a:pt x="13710" y="4826"/>
                    <a:pt x="13477" y="5093"/>
                    <a:pt x="13177" y="5260"/>
                  </a:cubicBezTo>
                  <a:cubicBezTo>
                    <a:pt x="12676" y="5527"/>
                    <a:pt x="12209" y="5894"/>
                    <a:pt x="11742" y="6194"/>
                  </a:cubicBezTo>
                  <a:cubicBezTo>
                    <a:pt x="11342" y="6461"/>
                    <a:pt x="10975" y="6795"/>
                    <a:pt x="10608" y="7095"/>
                  </a:cubicBezTo>
                  <a:cubicBezTo>
                    <a:pt x="10241" y="7462"/>
                    <a:pt x="9874" y="7829"/>
                    <a:pt x="9507" y="8129"/>
                  </a:cubicBezTo>
                  <a:cubicBezTo>
                    <a:pt x="8573" y="8929"/>
                    <a:pt x="7806" y="9830"/>
                    <a:pt x="6972" y="10697"/>
                  </a:cubicBezTo>
                  <a:cubicBezTo>
                    <a:pt x="6906" y="10797"/>
                    <a:pt x="6906" y="10964"/>
                    <a:pt x="6805" y="11031"/>
                  </a:cubicBezTo>
                  <a:cubicBezTo>
                    <a:pt x="6338" y="11431"/>
                    <a:pt x="6005" y="11898"/>
                    <a:pt x="5671" y="12399"/>
                  </a:cubicBezTo>
                  <a:cubicBezTo>
                    <a:pt x="5471" y="12732"/>
                    <a:pt x="5271" y="13132"/>
                    <a:pt x="5038" y="13299"/>
                  </a:cubicBezTo>
                  <a:cubicBezTo>
                    <a:pt x="4470" y="13666"/>
                    <a:pt x="4470" y="14367"/>
                    <a:pt x="4003" y="14734"/>
                  </a:cubicBezTo>
                  <a:cubicBezTo>
                    <a:pt x="3903" y="14834"/>
                    <a:pt x="3837" y="15134"/>
                    <a:pt x="3737" y="15334"/>
                  </a:cubicBezTo>
                  <a:cubicBezTo>
                    <a:pt x="3603" y="15601"/>
                    <a:pt x="3203" y="15768"/>
                    <a:pt x="3236" y="16068"/>
                  </a:cubicBezTo>
                  <a:cubicBezTo>
                    <a:pt x="3270" y="16602"/>
                    <a:pt x="2769" y="16868"/>
                    <a:pt x="2703" y="17402"/>
                  </a:cubicBezTo>
                  <a:cubicBezTo>
                    <a:pt x="2602" y="17969"/>
                    <a:pt x="2035" y="18470"/>
                    <a:pt x="2002" y="19103"/>
                  </a:cubicBezTo>
                  <a:cubicBezTo>
                    <a:pt x="2002" y="19158"/>
                    <a:pt x="1958" y="19212"/>
                    <a:pt x="1905" y="19212"/>
                  </a:cubicBezTo>
                  <a:cubicBezTo>
                    <a:pt x="1893" y="19212"/>
                    <a:pt x="1881" y="19210"/>
                    <a:pt x="1869" y="19203"/>
                  </a:cubicBezTo>
                  <a:cubicBezTo>
                    <a:pt x="1823" y="19186"/>
                    <a:pt x="1787" y="19179"/>
                    <a:pt x="1759" y="19179"/>
                  </a:cubicBezTo>
                  <a:cubicBezTo>
                    <a:pt x="1622" y="19179"/>
                    <a:pt x="1663" y="19354"/>
                    <a:pt x="1635" y="19437"/>
                  </a:cubicBezTo>
                  <a:cubicBezTo>
                    <a:pt x="1402" y="20171"/>
                    <a:pt x="1468" y="20971"/>
                    <a:pt x="1035" y="21672"/>
                  </a:cubicBezTo>
                  <a:cubicBezTo>
                    <a:pt x="768" y="22039"/>
                    <a:pt x="801" y="22539"/>
                    <a:pt x="701" y="22973"/>
                  </a:cubicBezTo>
                  <a:cubicBezTo>
                    <a:pt x="601" y="23273"/>
                    <a:pt x="468" y="23573"/>
                    <a:pt x="501" y="23907"/>
                  </a:cubicBezTo>
                  <a:cubicBezTo>
                    <a:pt x="601" y="24407"/>
                    <a:pt x="468" y="25008"/>
                    <a:pt x="301" y="25441"/>
                  </a:cubicBezTo>
                  <a:cubicBezTo>
                    <a:pt x="34" y="26309"/>
                    <a:pt x="401" y="27209"/>
                    <a:pt x="34" y="28010"/>
                  </a:cubicBezTo>
                  <a:cubicBezTo>
                    <a:pt x="301" y="28577"/>
                    <a:pt x="1" y="29177"/>
                    <a:pt x="134" y="29744"/>
                  </a:cubicBezTo>
                  <a:cubicBezTo>
                    <a:pt x="201" y="30111"/>
                    <a:pt x="201" y="30478"/>
                    <a:pt x="267" y="30878"/>
                  </a:cubicBezTo>
                  <a:cubicBezTo>
                    <a:pt x="334" y="31179"/>
                    <a:pt x="267" y="31479"/>
                    <a:pt x="334" y="31812"/>
                  </a:cubicBezTo>
                  <a:cubicBezTo>
                    <a:pt x="501" y="32380"/>
                    <a:pt x="468" y="33013"/>
                    <a:pt x="568" y="33580"/>
                  </a:cubicBezTo>
                  <a:cubicBezTo>
                    <a:pt x="634" y="34047"/>
                    <a:pt x="601" y="34481"/>
                    <a:pt x="835" y="34915"/>
                  </a:cubicBezTo>
                  <a:cubicBezTo>
                    <a:pt x="935" y="35115"/>
                    <a:pt x="1101" y="35382"/>
                    <a:pt x="1035" y="35515"/>
                  </a:cubicBezTo>
                  <a:cubicBezTo>
                    <a:pt x="734" y="36049"/>
                    <a:pt x="1101" y="36482"/>
                    <a:pt x="1268" y="36849"/>
                  </a:cubicBezTo>
                  <a:cubicBezTo>
                    <a:pt x="1535" y="37517"/>
                    <a:pt x="1535" y="38250"/>
                    <a:pt x="1935" y="38884"/>
                  </a:cubicBezTo>
                  <a:cubicBezTo>
                    <a:pt x="2069" y="39118"/>
                    <a:pt x="2169" y="39551"/>
                    <a:pt x="2202" y="39885"/>
                  </a:cubicBezTo>
                  <a:cubicBezTo>
                    <a:pt x="2236" y="40052"/>
                    <a:pt x="2469" y="40052"/>
                    <a:pt x="2436" y="40185"/>
                  </a:cubicBezTo>
                  <a:cubicBezTo>
                    <a:pt x="2369" y="40786"/>
                    <a:pt x="2803" y="41219"/>
                    <a:pt x="3003" y="41720"/>
                  </a:cubicBezTo>
                  <a:cubicBezTo>
                    <a:pt x="3170" y="42287"/>
                    <a:pt x="3603" y="42754"/>
                    <a:pt x="3837" y="43321"/>
                  </a:cubicBezTo>
                  <a:cubicBezTo>
                    <a:pt x="3898" y="43444"/>
                    <a:pt x="3903" y="43625"/>
                    <a:pt x="4088" y="43625"/>
                  </a:cubicBezTo>
                  <a:cubicBezTo>
                    <a:pt x="4103" y="43625"/>
                    <a:pt x="4119" y="43623"/>
                    <a:pt x="4137" y="43621"/>
                  </a:cubicBezTo>
                  <a:cubicBezTo>
                    <a:pt x="4237" y="43621"/>
                    <a:pt x="4337" y="43788"/>
                    <a:pt x="4304" y="43854"/>
                  </a:cubicBezTo>
                  <a:cubicBezTo>
                    <a:pt x="4170" y="44522"/>
                    <a:pt x="5004" y="44722"/>
                    <a:pt x="5071" y="45289"/>
                  </a:cubicBezTo>
                  <a:cubicBezTo>
                    <a:pt x="5071" y="45422"/>
                    <a:pt x="5238" y="45756"/>
                    <a:pt x="5371" y="45856"/>
                  </a:cubicBezTo>
                  <a:cubicBezTo>
                    <a:pt x="5871" y="46223"/>
                    <a:pt x="6072" y="46823"/>
                    <a:pt x="6505" y="47223"/>
                  </a:cubicBezTo>
                  <a:cubicBezTo>
                    <a:pt x="6906" y="47624"/>
                    <a:pt x="7206" y="48124"/>
                    <a:pt x="7606" y="48558"/>
                  </a:cubicBezTo>
                  <a:cubicBezTo>
                    <a:pt x="8040" y="49025"/>
                    <a:pt x="8707" y="49292"/>
                    <a:pt x="8874" y="49992"/>
                  </a:cubicBezTo>
                  <a:cubicBezTo>
                    <a:pt x="8895" y="50057"/>
                    <a:pt x="8960" y="50108"/>
                    <a:pt x="9029" y="50108"/>
                  </a:cubicBezTo>
                  <a:cubicBezTo>
                    <a:pt x="9067" y="50108"/>
                    <a:pt x="9106" y="50094"/>
                    <a:pt x="9140" y="50059"/>
                  </a:cubicBezTo>
                  <a:cubicBezTo>
                    <a:pt x="9174" y="50026"/>
                    <a:pt x="9207" y="50009"/>
                    <a:pt x="9236" y="50009"/>
                  </a:cubicBezTo>
                  <a:cubicBezTo>
                    <a:pt x="9266" y="50009"/>
                    <a:pt x="9291" y="50026"/>
                    <a:pt x="9307" y="50059"/>
                  </a:cubicBezTo>
                  <a:cubicBezTo>
                    <a:pt x="9307" y="50459"/>
                    <a:pt x="9708" y="50593"/>
                    <a:pt x="9941" y="50826"/>
                  </a:cubicBezTo>
                  <a:cubicBezTo>
                    <a:pt x="10408" y="51293"/>
                    <a:pt x="10875" y="51760"/>
                    <a:pt x="11475" y="52060"/>
                  </a:cubicBezTo>
                  <a:cubicBezTo>
                    <a:pt x="11776" y="52227"/>
                    <a:pt x="12043" y="52427"/>
                    <a:pt x="12243" y="52694"/>
                  </a:cubicBezTo>
                  <a:cubicBezTo>
                    <a:pt x="12309" y="52761"/>
                    <a:pt x="12309" y="52828"/>
                    <a:pt x="12443" y="52861"/>
                  </a:cubicBezTo>
                  <a:cubicBezTo>
                    <a:pt x="12910" y="53061"/>
                    <a:pt x="13377" y="53295"/>
                    <a:pt x="13810" y="53561"/>
                  </a:cubicBezTo>
                  <a:cubicBezTo>
                    <a:pt x="14711" y="54162"/>
                    <a:pt x="15712" y="54595"/>
                    <a:pt x="16679" y="54996"/>
                  </a:cubicBezTo>
                  <a:cubicBezTo>
                    <a:pt x="17480" y="55329"/>
                    <a:pt x="18280" y="55696"/>
                    <a:pt x="19181" y="55863"/>
                  </a:cubicBezTo>
                  <a:cubicBezTo>
                    <a:pt x="19381" y="55896"/>
                    <a:pt x="19748" y="55896"/>
                    <a:pt x="19815" y="55996"/>
                  </a:cubicBezTo>
                  <a:cubicBezTo>
                    <a:pt x="19963" y="56194"/>
                    <a:pt x="20238" y="56245"/>
                    <a:pt x="20412" y="56245"/>
                  </a:cubicBezTo>
                  <a:cubicBezTo>
                    <a:pt x="20474" y="56245"/>
                    <a:pt x="20522" y="56239"/>
                    <a:pt x="20549" y="56230"/>
                  </a:cubicBezTo>
                  <a:cubicBezTo>
                    <a:pt x="20609" y="56217"/>
                    <a:pt x="20667" y="56211"/>
                    <a:pt x="20724" y="56211"/>
                  </a:cubicBezTo>
                  <a:cubicBezTo>
                    <a:pt x="21104" y="56211"/>
                    <a:pt x="21405" y="56468"/>
                    <a:pt x="21783" y="56497"/>
                  </a:cubicBezTo>
                  <a:cubicBezTo>
                    <a:pt x="22383" y="56564"/>
                    <a:pt x="23050" y="56730"/>
                    <a:pt x="23651" y="56764"/>
                  </a:cubicBezTo>
                  <a:cubicBezTo>
                    <a:pt x="24351" y="56830"/>
                    <a:pt x="25052" y="56964"/>
                    <a:pt x="25786" y="56964"/>
                  </a:cubicBezTo>
                  <a:cubicBezTo>
                    <a:pt x="25912" y="56957"/>
                    <a:pt x="26042" y="56954"/>
                    <a:pt x="26173" y="56954"/>
                  </a:cubicBezTo>
                  <a:cubicBezTo>
                    <a:pt x="26698" y="56954"/>
                    <a:pt x="27253" y="56997"/>
                    <a:pt x="27787" y="56997"/>
                  </a:cubicBezTo>
                  <a:cubicBezTo>
                    <a:pt x="28721" y="56964"/>
                    <a:pt x="29688" y="56864"/>
                    <a:pt x="30622" y="56730"/>
                  </a:cubicBezTo>
                  <a:cubicBezTo>
                    <a:pt x="31556" y="56597"/>
                    <a:pt x="32524" y="56430"/>
                    <a:pt x="33458" y="56230"/>
                  </a:cubicBezTo>
                  <a:cubicBezTo>
                    <a:pt x="34525" y="55996"/>
                    <a:pt x="35593" y="55696"/>
                    <a:pt x="36627" y="55363"/>
                  </a:cubicBezTo>
                  <a:cubicBezTo>
                    <a:pt x="37828" y="54929"/>
                    <a:pt x="39028" y="54395"/>
                    <a:pt x="40163" y="53828"/>
                  </a:cubicBezTo>
                  <a:cubicBezTo>
                    <a:pt x="40863" y="53461"/>
                    <a:pt x="41530" y="53094"/>
                    <a:pt x="42197" y="52727"/>
                  </a:cubicBezTo>
                  <a:cubicBezTo>
                    <a:pt x="42498" y="52527"/>
                    <a:pt x="42831" y="52327"/>
                    <a:pt x="43098" y="52094"/>
                  </a:cubicBezTo>
                  <a:cubicBezTo>
                    <a:pt x="43398" y="51827"/>
                    <a:pt x="43865" y="51860"/>
                    <a:pt x="44032" y="51527"/>
                  </a:cubicBezTo>
                  <a:cubicBezTo>
                    <a:pt x="44165" y="51293"/>
                    <a:pt x="44399" y="51126"/>
                    <a:pt x="44599" y="50993"/>
                  </a:cubicBezTo>
                  <a:cubicBezTo>
                    <a:pt x="45366" y="50526"/>
                    <a:pt x="46067" y="49959"/>
                    <a:pt x="46734" y="49358"/>
                  </a:cubicBezTo>
                  <a:cubicBezTo>
                    <a:pt x="47201" y="48991"/>
                    <a:pt x="47735" y="48624"/>
                    <a:pt x="48068" y="48157"/>
                  </a:cubicBezTo>
                  <a:cubicBezTo>
                    <a:pt x="48368" y="47724"/>
                    <a:pt x="48902" y="47590"/>
                    <a:pt x="49102" y="46990"/>
                  </a:cubicBezTo>
                  <a:cubicBezTo>
                    <a:pt x="49169" y="46756"/>
                    <a:pt x="49603" y="46490"/>
                    <a:pt x="49803" y="46156"/>
                  </a:cubicBezTo>
                  <a:cubicBezTo>
                    <a:pt x="50236" y="45522"/>
                    <a:pt x="50804" y="44989"/>
                    <a:pt x="51271" y="44355"/>
                  </a:cubicBezTo>
                  <a:cubicBezTo>
                    <a:pt x="51504" y="44021"/>
                    <a:pt x="51704" y="43654"/>
                    <a:pt x="51904" y="43354"/>
                  </a:cubicBezTo>
                  <a:cubicBezTo>
                    <a:pt x="52238" y="42854"/>
                    <a:pt x="52305" y="42220"/>
                    <a:pt x="52838" y="41853"/>
                  </a:cubicBezTo>
                  <a:cubicBezTo>
                    <a:pt x="52905" y="41820"/>
                    <a:pt x="52972" y="41753"/>
                    <a:pt x="52872" y="41686"/>
                  </a:cubicBezTo>
                  <a:cubicBezTo>
                    <a:pt x="52705" y="41519"/>
                    <a:pt x="52838" y="41486"/>
                    <a:pt x="52938" y="41419"/>
                  </a:cubicBezTo>
                  <a:cubicBezTo>
                    <a:pt x="53139" y="41319"/>
                    <a:pt x="53205" y="41119"/>
                    <a:pt x="53305" y="40952"/>
                  </a:cubicBezTo>
                  <a:cubicBezTo>
                    <a:pt x="53572" y="40352"/>
                    <a:pt x="53839" y="39751"/>
                    <a:pt x="54106" y="39151"/>
                  </a:cubicBezTo>
                  <a:cubicBezTo>
                    <a:pt x="54373" y="38551"/>
                    <a:pt x="54640" y="37950"/>
                    <a:pt x="54873" y="37316"/>
                  </a:cubicBezTo>
                  <a:cubicBezTo>
                    <a:pt x="54973" y="37016"/>
                    <a:pt x="55040" y="36649"/>
                    <a:pt x="55173" y="36382"/>
                  </a:cubicBezTo>
                  <a:cubicBezTo>
                    <a:pt x="55340" y="36116"/>
                    <a:pt x="55107" y="35882"/>
                    <a:pt x="55207" y="35782"/>
                  </a:cubicBezTo>
                  <a:cubicBezTo>
                    <a:pt x="55707" y="35348"/>
                    <a:pt x="55407" y="34715"/>
                    <a:pt x="55740" y="34248"/>
                  </a:cubicBezTo>
                  <a:cubicBezTo>
                    <a:pt x="55974" y="33847"/>
                    <a:pt x="55907" y="33347"/>
                    <a:pt x="55974" y="32913"/>
                  </a:cubicBezTo>
                  <a:cubicBezTo>
                    <a:pt x="56107" y="31746"/>
                    <a:pt x="56274" y="30612"/>
                    <a:pt x="56174" y="29444"/>
                  </a:cubicBezTo>
                  <a:cubicBezTo>
                    <a:pt x="56141" y="29177"/>
                    <a:pt x="56174" y="28910"/>
                    <a:pt x="56241" y="28644"/>
                  </a:cubicBezTo>
                  <a:cubicBezTo>
                    <a:pt x="56374" y="28076"/>
                    <a:pt x="56241" y="27509"/>
                    <a:pt x="56241" y="26909"/>
                  </a:cubicBezTo>
                  <a:cubicBezTo>
                    <a:pt x="56271" y="26456"/>
                    <a:pt x="56329" y="26304"/>
                    <a:pt x="56735" y="26304"/>
                  </a:cubicBezTo>
                  <a:cubicBezTo>
                    <a:pt x="56778" y="26304"/>
                    <a:pt x="56824" y="26305"/>
                    <a:pt x="56875" y="26309"/>
                  </a:cubicBezTo>
                  <a:cubicBezTo>
                    <a:pt x="57542" y="26342"/>
                    <a:pt x="58209" y="26375"/>
                    <a:pt x="58876" y="26375"/>
                  </a:cubicBezTo>
                  <a:cubicBezTo>
                    <a:pt x="59305" y="26375"/>
                    <a:pt x="59709" y="26302"/>
                    <a:pt x="60110" y="26302"/>
                  </a:cubicBezTo>
                  <a:cubicBezTo>
                    <a:pt x="60177" y="26302"/>
                    <a:pt x="60244" y="26304"/>
                    <a:pt x="60310" y="26309"/>
                  </a:cubicBezTo>
                  <a:cubicBezTo>
                    <a:pt x="60525" y="26329"/>
                    <a:pt x="60739" y="26337"/>
                    <a:pt x="60953" y="26337"/>
                  </a:cubicBezTo>
                  <a:cubicBezTo>
                    <a:pt x="61620" y="26337"/>
                    <a:pt x="62286" y="26261"/>
                    <a:pt x="62952" y="26261"/>
                  </a:cubicBezTo>
                  <a:cubicBezTo>
                    <a:pt x="63106" y="26261"/>
                    <a:pt x="63259" y="26265"/>
                    <a:pt x="63413" y="26275"/>
                  </a:cubicBezTo>
                  <a:cubicBezTo>
                    <a:pt x="63471" y="26279"/>
                    <a:pt x="63529" y="26281"/>
                    <a:pt x="63588" y="26281"/>
                  </a:cubicBezTo>
                  <a:cubicBezTo>
                    <a:pt x="63893" y="26281"/>
                    <a:pt x="64207" y="26237"/>
                    <a:pt x="64516" y="26237"/>
                  </a:cubicBezTo>
                  <a:cubicBezTo>
                    <a:pt x="64661" y="26237"/>
                    <a:pt x="64805" y="26247"/>
                    <a:pt x="64947" y="26275"/>
                  </a:cubicBezTo>
                  <a:cubicBezTo>
                    <a:pt x="65003" y="26284"/>
                    <a:pt x="65058" y="26287"/>
                    <a:pt x="65113" y="26287"/>
                  </a:cubicBezTo>
                  <a:cubicBezTo>
                    <a:pt x="65380" y="26287"/>
                    <a:pt x="65626" y="26200"/>
                    <a:pt x="65876" y="26200"/>
                  </a:cubicBezTo>
                  <a:cubicBezTo>
                    <a:pt x="65966" y="26200"/>
                    <a:pt x="66056" y="26211"/>
                    <a:pt x="66148" y="26242"/>
                  </a:cubicBezTo>
                  <a:cubicBezTo>
                    <a:pt x="66181" y="26242"/>
                    <a:pt x="66281" y="26108"/>
                    <a:pt x="66281" y="26008"/>
                  </a:cubicBezTo>
                  <a:cubicBezTo>
                    <a:pt x="66281" y="25341"/>
                    <a:pt x="66281" y="24674"/>
                    <a:pt x="65981" y="24040"/>
                  </a:cubicBezTo>
                  <a:cubicBezTo>
                    <a:pt x="65914" y="23840"/>
                    <a:pt x="65848" y="23673"/>
                    <a:pt x="65848" y="23473"/>
                  </a:cubicBezTo>
                  <a:cubicBezTo>
                    <a:pt x="65781" y="22873"/>
                    <a:pt x="65514" y="22372"/>
                    <a:pt x="65281" y="21872"/>
                  </a:cubicBezTo>
                  <a:cubicBezTo>
                    <a:pt x="65080" y="21438"/>
                    <a:pt x="64713" y="21038"/>
                    <a:pt x="64647" y="20604"/>
                  </a:cubicBezTo>
                  <a:cubicBezTo>
                    <a:pt x="64580" y="20071"/>
                    <a:pt x="63946" y="19904"/>
                    <a:pt x="64013" y="19337"/>
                  </a:cubicBezTo>
                  <a:cubicBezTo>
                    <a:pt x="63513" y="19170"/>
                    <a:pt x="63579" y="18536"/>
                    <a:pt x="63179" y="18269"/>
                  </a:cubicBezTo>
                  <a:cubicBezTo>
                    <a:pt x="62845" y="18003"/>
                    <a:pt x="62745" y="17502"/>
                    <a:pt x="62445" y="17169"/>
                  </a:cubicBezTo>
                  <a:cubicBezTo>
                    <a:pt x="62078" y="16768"/>
                    <a:pt x="61711" y="16335"/>
                    <a:pt x="61444" y="15901"/>
                  </a:cubicBezTo>
                  <a:cubicBezTo>
                    <a:pt x="61011" y="15234"/>
                    <a:pt x="60410" y="14700"/>
                    <a:pt x="59943" y="14066"/>
                  </a:cubicBezTo>
                  <a:cubicBezTo>
                    <a:pt x="59443" y="13433"/>
                    <a:pt x="58909" y="12832"/>
                    <a:pt x="58309" y="12298"/>
                  </a:cubicBezTo>
                  <a:cubicBezTo>
                    <a:pt x="57875" y="11932"/>
                    <a:pt x="57575" y="11465"/>
                    <a:pt x="57175" y="11098"/>
                  </a:cubicBezTo>
                  <a:cubicBezTo>
                    <a:pt x="56307" y="10264"/>
                    <a:pt x="55407" y="9463"/>
                    <a:pt x="54473" y="8696"/>
                  </a:cubicBezTo>
                  <a:cubicBezTo>
                    <a:pt x="54139" y="8429"/>
                    <a:pt x="53906" y="8029"/>
                    <a:pt x="53505" y="7862"/>
                  </a:cubicBezTo>
                  <a:cubicBezTo>
                    <a:pt x="53105" y="7695"/>
                    <a:pt x="52772" y="7395"/>
                    <a:pt x="52438" y="7161"/>
                  </a:cubicBezTo>
                  <a:cubicBezTo>
                    <a:pt x="51771" y="6694"/>
                    <a:pt x="51104" y="6194"/>
                    <a:pt x="50437" y="5760"/>
                  </a:cubicBezTo>
                  <a:cubicBezTo>
                    <a:pt x="49870" y="5427"/>
                    <a:pt x="49336" y="5093"/>
                    <a:pt x="48802" y="4726"/>
                  </a:cubicBezTo>
                  <a:cubicBezTo>
                    <a:pt x="48714" y="4653"/>
                    <a:pt x="48645" y="4612"/>
                    <a:pt x="48575" y="4612"/>
                  </a:cubicBezTo>
                  <a:cubicBezTo>
                    <a:pt x="48488" y="4612"/>
                    <a:pt x="48399" y="4677"/>
                    <a:pt x="48268" y="4826"/>
                  </a:cubicBezTo>
                  <a:cubicBezTo>
                    <a:pt x="48402" y="4226"/>
                    <a:pt x="47935" y="4226"/>
                    <a:pt x="47701" y="4126"/>
                  </a:cubicBezTo>
                  <a:cubicBezTo>
                    <a:pt x="46934" y="3726"/>
                    <a:pt x="46100" y="3425"/>
                    <a:pt x="45333" y="3025"/>
                  </a:cubicBezTo>
                  <a:cubicBezTo>
                    <a:pt x="44432" y="2525"/>
                    <a:pt x="43465" y="2225"/>
                    <a:pt x="42498" y="1924"/>
                  </a:cubicBezTo>
                  <a:cubicBezTo>
                    <a:pt x="42164" y="1824"/>
                    <a:pt x="41764" y="1791"/>
                    <a:pt x="41464" y="1557"/>
                  </a:cubicBezTo>
                  <a:cubicBezTo>
                    <a:pt x="41297" y="1391"/>
                    <a:pt x="41063" y="1391"/>
                    <a:pt x="40863" y="1391"/>
                  </a:cubicBezTo>
                  <a:cubicBezTo>
                    <a:pt x="40496" y="1357"/>
                    <a:pt x="40129" y="1257"/>
                    <a:pt x="39762" y="1191"/>
                  </a:cubicBezTo>
                  <a:cubicBezTo>
                    <a:pt x="39662" y="1157"/>
                    <a:pt x="39554" y="1157"/>
                    <a:pt x="39450" y="1157"/>
                  </a:cubicBezTo>
                  <a:cubicBezTo>
                    <a:pt x="39345" y="1157"/>
                    <a:pt x="39245" y="1157"/>
                    <a:pt x="39162" y="1124"/>
                  </a:cubicBezTo>
                  <a:cubicBezTo>
                    <a:pt x="38795" y="857"/>
                    <a:pt x="38395" y="724"/>
                    <a:pt x="37928" y="690"/>
                  </a:cubicBezTo>
                  <a:cubicBezTo>
                    <a:pt x="37816" y="690"/>
                    <a:pt x="37690" y="694"/>
                    <a:pt x="37564" y="694"/>
                  </a:cubicBezTo>
                  <a:cubicBezTo>
                    <a:pt x="37312" y="694"/>
                    <a:pt x="37060" y="679"/>
                    <a:pt x="36927" y="590"/>
                  </a:cubicBezTo>
                  <a:cubicBezTo>
                    <a:pt x="36493" y="390"/>
                    <a:pt x="36060" y="423"/>
                    <a:pt x="35626" y="290"/>
                  </a:cubicBezTo>
                  <a:cubicBezTo>
                    <a:pt x="35488" y="252"/>
                    <a:pt x="35337" y="248"/>
                    <a:pt x="35180" y="248"/>
                  </a:cubicBezTo>
                  <a:cubicBezTo>
                    <a:pt x="35128" y="248"/>
                    <a:pt x="35075" y="248"/>
                    <a:pt x="35021" y="248"/>
                  </a:cubicBezTo>
                  <a:cubicBezTo>
                    <a:pt x="34809" y="248"/>
                    <a:pt x="34592" y="240"/>
                    <a:pt x="34392" y="156"/>
                  </a:cubicBezTo>
                  <a:cubicBezTo>
                    <a:pt x="34208" y="106"/>
                    <a:pt x="34025" y="106"/>
                    <a:pt x="33837" y="106"/>
                  </a:cubicBezTo>
                  <a:cubicBezTo>
                    <a:pt x="33650" y="106"/>
                    <a:pt x="33458" y="106"/>
                    <a:pt x="33258" y="56"/>
                  </a:cubicBezTo>
                  <a:cubicBezTo>
                    <a:pt x="33122" y="32"/>
                    <a:pt x="32982" y="25"/>
                    <a:pt x="32839" y="25"/>
                  </a:cubicBezTo>
                  <a:cubicBezTo>
                    <a:pt x="32683" y="25"/>
                    <a:pt x="32523" y="33"/>
                    <a:pt x="32362" y="33"/>
                  </a:cubicBezTo>
                  <a:cubicBezTo>
                    <a:pt x="32272" y="33"/>
                    <a:pt x="32181" y="31"/>
                    <a:pt x="32090" y="23"/>
                  </a:cubicBezTo>
                  <a:cubicBezTo>
                    <a:pt x="31890" y="7"/>
                    <a:pt x="31687" y="1"/>
                    <a:pt x="31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3">
              <a:extLst>
                <a:ext uri="{FF2B5EF4-FFF2-40B4-BE49-F238E27FC236}">
                  <a16:creationId xmlns:a16="http://schemas.microsoft.com/office/drawing/2014/main" id="{758C8211-A866-0224-3CB2-01E46364896E}"/>
                </a:ext>
              </a:extLst>
            </p:cNvPr>
            <p:cNvSpPr/>
            <p:nvPr/>
          </p:nvSpPr>
          <p:spPr>
            <a:xfrm>
              <a:off x="3127900" y="2391453"/>
              <a:ext cx="1116771" cy="1292563"/>
            </a:xfrm>
            <a:custGeom>
              <a:avLst/>
              <a:gdLst/>
              <a:ahLst/>
              <a:cxnLst/>
              <a:rect l="l" t="t" r="r" b="b"/>
              <a:pathLst>
                <a:path w="57175" h="66175" extrusionOk="0">
                  <a:moveTo>
                    <a:pt x="28185" y="1324"/>
                  </a:moveTo>
                  <a:cubicBezTo>
                    <a:pt x="28408" y="1324"/>
                    <a:pt x="28631" y="1332"/>
                    <a:pt x="28855" y="1352"/>
                  </a:cubicBezTo>
                  <a:cubicBezTo>
                    <a:pt x="29688" y="1419"/>
                    <a:pt x="30589" y="1352"/>
                    <a:pt x="31423" y="1452"/>
                  </a:cubicBezTo>
                  <a:cubicBezTo>
                    <a:pt x="33324" y="1652"/>
                    <a:pt x="35126" y="2119"/>
                    <a:pt x="36927" y="2753"/>
                  </a:cubicBezTo>
                  <a:cubicBezTo>
                    <a:pt x="38228" y="3220"/>
                    <a:pt x="39529" y="3687"/>
                    <a:pt x="40696" y="4421"/>
                  </a:cubicBezTo>
                  <a:cubicBezTo>
                    <a:pt x="41664" y="4988"/>
                    <a:pt x="42698" y="5488"/>
                    <a:pt x="43532" y="6255"/>
                  </a:cubicBezTo>
                  <a:cubicBezTo>
                    <a:pt x="43799" y="6489"/>
                    <a:pt x="44132" y="6756"/>
                    <a:pt x="44566" y="6923"/>
                  </a:cubicBezTo>
                  <a:cubicBezTo>
                    <a:pt x="44799" y="7023"/>
                    <a:pt x="45133" y="7289"/>
                    <a:pt x="45366" y="7556"/>
                  </a:cubicBezTo>
                  <a:cubicBezTo>
                    <a:pt x="46000" y="8223"/>
                    <a:pt x="46667" y="8857"/>
                    <a:pt x="47334" y="9424"/>
                  </a:cubicBezTo>
                  <a:cubicBezTo>
                    <a:pt x="48068" y="10058"/>
                    <a:pt x="48502" y="10892"/>
                    <a:pt x="49236" y="11492"/>
                  </a:cubicBezTo>
                  <a:cubicBezTo>
                    <a:pt x="49703" y="11859"/>
                    <a:pt x="49903" y="12527"/>
                    <a:pt x="50337" y="12960"/>
                  </a:cubicBezTo>
                  <a:cubicBezTo>
                    <a:pt x="50770" y="13360"/>
                    <a:pt x="51004" y="13928"/>
                    <a:pt x="51271" y="14428"/>
                  </a:cubicBezTo>
                  <a:cubicBezTo>
                    <a:pt x="51838" y="15495"/>
                    <a:pt x="52538" y="16529"/>
                    <a:pt x="52938" y="17664"/>
                  </a:cubicBezTo>
                  <a:cubicBezTo>
                    <a:pt x="53139" y="18231"/>
                    <a:pt x="53505" y="18764"/>
                    <a:pt x="53539" y="19398"/>
                  </a:cubicBezTo>
                  <a:cubicBezTo>
                    <a:pt x="53572" y="19698"/>
                    <a:pt x="53839" y="19865"/>
                    <a:pt x="53939" y="20132"/>
                  </a:cubicBezTo>
                  <a:cubicBezTo>
                    <a:pt x="54073" y="20499"/>
                    <a:pt x="54073" y="20933"/>
                    <a:pt x="54273" y="21333"/>
                  </a:cubicBezTo>
                  <a:cubicBezTo>
                    <a:pt x="54573" y="22033"/>
                    <a:pt x="54673" y="22801"/>
                    <a:pt x="54873" y="23534"/>
                  </a:cubicBezTo>
                  <a:cubicBezTo>
                    <a:pt x="55073" y="24402"/>
                    <a:pt x="55273" y="25269"/>
                    <a:pt x="55373" y="26170"/>
                  </a:cubicBezTo>
                  <a:cubicBezTo>
                    <a:pt x="55474" y="26903"/>
                    <a:pt x="55607" y="27671"/>
                    <a:pt x="55674" y="28438"/>
                  </a:cubicBezTo>
                  <a:cubicBezTo>
                    <a:pt x="55707" y="29005"/>
                    <a:pt x="55807" y="29572"/>
                    <a:pt x="55707" y="30172"/>
                  </a:cubicBezTo>
                  <a:cubicBezTo>
                    <a:pt x="55640" y="30706"/>
                    <a:pt x="55674" y="31307"/>
                    <a:pt x="55740" y="31840"/>
                  </a:cubicBezTo>
                  <a:cubicBezTo>
                    <a:pt x="55774" y="32474"/>
                    <a:pt x="55574" y="33075"/>
                    <a:pt x="55640" y="33708"/>
                  </a:cubicBezTo>
                  <a:cubicBezTo>
                    <a:pt x="55674" y="34275"/>
                    <a:pt x="55440" y="34809"/>
                    <a:pt x="55474" y="35376"/>
                  </a:cubicBezTo>
                  <a:cubicBezTo>
                    <a:pt x="55507" y="35777"/>
                    <a:pt x="55273" y="36143"/>
                    <a:pt x="55240" y="36510"/>
                  </a:cubicBezTo>
                  <a:cubicBezTo>
                    <a:pt x="55207" y="36877"/>
                    <a:pt x="55073" y="37211"/>
                    <a:pt x="55073" y="37611"/>
                  </a:cubicBezTo>
                  <a:cubicBezTo>
                    <a:pt x="55073" y="37911"/>
                    <a:pt x="54940" y="38278"/>
                    <a:pt x="54840" y="38612"/>
                  </a:cubicBezTo>
                  <a:cubicBezTo>
                    <a:pt x="54640" y="39279"/>
                    <a:pt x="54406" y="39913"/>
                    <a:pt x="54239" y="40580"/>
                  </a:cubicBezTo>
                  <a:cubicBezTo>
                    <a:pt x="54039" y="41347"/>
                    <a:pt x="53772" y="42114"/>
                    <a:pt x="53472" y="42848"/>
                  </a:cubicBezTo>
                  <a:cubicBezTo>
                    <a:pt x="53172" y="43582"/>
                    <a:pt x="52838" y="44316"/>
                    <a:pt x="52571" y="45083"/>
                  </a:cubicBezTo>
                  <a:cubicBezTo>
                    <a:pt x="52238" y="45917"/>
                    <a:pt x="51771" y="46651"/>
                    <a:pt x="51404" y="47418"/>
                  </a:cubicBezTo>
                  <a:cubicBezTo>
                    <a:pt x="51137" y="47952"/>
                    <a:pt x="50837" y="48486"/>
                    <a:pt x="50537" y="48986"/>
                  </a:cubicBezTo>
                  <a:cubicBezTo>
                    <a:pt x="50303" y="49420"/>
                    <a:pt x="49936" y="49720"/>
                    <a:pt x="49736" y="50187"/>
                  </a:cubicBezTo>
                  <a:cubicBezTo>
                    <a:pt x="49603" y="50487"/>
                    <a:pt x="49369" y="50854"/>
                    <a:pt x="49136" y="51021"/>
                  </a:cubicBezTo>
                  <a:cubicBezTo>
                    <a:pt x="48669" y="51388"/>
                    <a:pt x="48569" y="51955"/>
                    <a:pt x="48135" y="52355"/>
                  </a:cubicBezTo>
                  <a:cubicBezTo>
                    <a:pt x="47835" y="52622"/>
                    <a:pt x="47368" y="52955"/>
                    <a:pt x="47401" y="53489"/>
                  </a:cubicBezTo>
                  <a:cubicBezTo>
                    <a:pt x="47391" y="53489"/>
                    <a:pt x="47380" y="53488"/>
                    <a:pt x="47370" y="53488"/>
                  </a:cubicBezTo>
                  <a:cubicBezTo>
                    <a:pt x="46892" y="53488"/>
                    <a:pt x="46982" y="54227"/>
                    <a:pt x="46526" y="54227"/>
                  </a:cubicBezTo>
                  <a:cubicBezTo>
                    <a:pt x="46507" y="54227"/>
                    <a:pt x="46488" y="54226"/>
                    <a:pt x="46467" y="54223"/>
                  </a:cubicBezTo>
                  <a:cubicBezTo>
                    <a:pt x="46367" y="54223"/>
                    <a:pt x="46367" y="54290"/>
                    <a:pt x="46367" y="54356"/>
                  </a:cubicBezTo>
                  <a:cubicBezTo>
                    <a:pt x="46234" y="54757"/>
                    <a:pt x="46000" y="55024"/>
                    <a:pt x="45633" y="55257"/>
                  </a:cubicBezTo>
                  <a:cubicBezTo>
                    <a:pt x="45500" y="55324"/>
                    <a:pt x="45400" y="55591"/>
                    <a:pt x="45233" y="55757"/>
                  </a:cubicBezTo>
                  <a:cubicBezTo>
                    <a:pt x="44733" y="56158"/>
                    <a:pt x="44332" y="56658"/>
                    <a:pt x="43799" y="57025"/>
                  </a:cubicBezTo>
                  <a:cubicBezTo>
                    <a:pt x="43899" y="57192"/>
                    <a:pt x="44065" y="57058"/>
                    <a:pt x="44099" y="57192"/>
                  </a:cubicBezTo>
                  <a:cubicBezTo>
                    <a:pt x="44099" y="57225"/>
                    <a:pt x="44065" y="57259"/>
                    <a:pt x="44065" y="57259"/>
                  </a:cubicBezTo>
                  <a:cubicBezTo>
                    <a:pt x="43698" y="57292"/>
                    <a:pt x="43432" y="57459"/>
                    <a:pt x="43165" y="57692"/>
                  </a:cubicBezTo>
                  <a:cubicBezTo>
                    <a:pt x="42564" y="58193"/>
                    <a:pt x="42064" y="58860"/>
                    <a:pt x="41363" y="59260"/>
                  </a:cubicBezTo>
                  <a:cubicBezTo>
                    <a:pt x="41397" y="59694"/>
                    <a:pt x="40963" y="59527"/>
                    <a:pt x="40796" y="59660"/>
                  </a:cubicBezTo>
                  <a:cubicBezTo>
                    <a:pt x="40636" y="59820"/>
                    <a:pt x="40661" y="60196"/>
                    <a:pt x="40308" y="60196"/>
                  </a:cubicBezTo>
                  <a:cubicBezTo>
                    <a:pt x="40294" y="60196"/>
                    <a:pt x="40279" y="60195"/>
                    <a:pt x="40263" y="60194"/>
                  </a:cubicBezTo>
                  <a:cubicBezTo>
                    <a:pt x="40096" y="60728"/>
                    <a:pt x="39529" y="60694"/>
                    <a:pt x="39195" y="60961"/>
                  </a:cubicBezTo>
                  <a:cubicBezTo>
                    <a:pt x="38995" y="61095"/>
                    <a:pt x="39062" y="61361"/>
                    <a:pt x="38762" y="61462"/>
                  </a:cubicBezTo>
                  <a:cubicBezTo>
                    <a:pt x="38228" y="61562"/>
                    <a:pt x="37994" y="62262"/>
                    <a:pt x="37394" y="62295"/>
                  </a:cubicBezTo>
                  <a:cubicBezTo>
                    <a:pt x="37294" y="62729"/>
                    <a:pt x="36693" y="62529"/>
                    <a:pt x="36527" y="62963"/>
                  </a:cubicBezTo>
                  <a:cubicBezTo>
                    <a:pt x="36496" y="63055"/>
                    <a:pt x="36265" y="63233"/>
                    <a:pt x="36020" y="63233"/>
                  </a:cubicBezTo>
                  <a:cubicBezTo>
                    <a:pt x="36000" y="63233"/>
                    <a:pt x="35980" y="63232"/>
                    <a:pt x="35960" y="63229"/>
                  </a:cubicBezTo>
                  <a:cubicBezTo>
                    <a:pt x="35924" y="63224"/>
                    <a:pt x="35890" y="63222"/>
                    <a:pt x="35856" y="63222"/>
                  </a:cubicBezTo>
                  <a:cubicBezTo>
                    <a:pt x="35669" y="63222"/>
                    <a:pt x="35516" y="63308"/>
                    <a:pt x="35459" y="63563"/>
                  </a:cubicBezTo>
                  <a:cubicBezTo>
                    <a:pt x="35426" y="63630"/>
                    <a:pt x="35359" y="63730"/>
                    <a:pt x="35259" y="63763"/>
                  </a:cubicBezTo>
                  <a:cubicBezTo>
                    <a:pt x="34625" y="63863"/>
                    <a:pt x="34092" y="64364"/>
                    <a:pt x="33424" y="64397"/>
                  </a:cubicBezTo>
                  <a:cubicBezTo>
                    <a:pt x="33053" y="64428"/>
                    <a:pt x="32796" y="64804"/>
                    <a:pt x="32414" y="64804"/>
                  </a:cubicBezTo>
                  <a:cubicBezTo>
                    <a:pt x="32385" y="64804"/>
                    <a:pt x="32355" y="64802"/>
                    <a:pt x="32324" y="64797"/>
                  </a:cubicBezTo>
                  <a:cubicBezTo>
                    <a:pt x="32057" y="64731"/>
                    <a:pt x="31890" y="64764"/>
                    <a:pt x="32023" y="64397"/>
                  </a:cubicBezTo>
                  <a:cubicBezTo>
                    <a:pt x="32157" y="64030"/>
                    <a:pt x="32157" y="63563"/>
                    <a:pt x="32057" y="63229"/>
                  </a:cubicBezTo>
                  <a:cubicBezTo>
                    <a:pt x="31923" y="62829"/>
                    <a:pt x="32124" y="62529"/>
                    <a:pt x="32090" y="62162"/>
                  </a:cubicBezTo>
                  <a:cubicBezTo>
                    <a:pt x="32023" y="61828"/>
                    <a:pt x="31957" y="61462"/>
                    <a:pt x="32057" y="61161"/>
                  </a:cubicBezTo>
                  <a:cubicBezTo>
                    <a:pt x="32190" y="60594"/>
                    <a:pt x="31857" y="60061"/>
                    <a:pt x="32090" y="59527"/>
                  </a:cubicBezTo>
                  <a:cubicBezTo>
                    <a:pt x="32157" y="59393"/>
                    <a:pt x="31990" y="59093"/>
                    <a:pt x="32023" y="58860"/>
                  </a:cubicBezTo>
                  <a:cubicBezTo>
                    <a:pt x="32023" y="58626"/>
                    <a:pt x="31857" y="58359"/>
                    <a:pt x="32124" y="58126"/>
                  </a:cubicBezTo>
                  <a:cubicBezTo>
                    <a:pt x="31857" y="57826"/>
                    <a:pt x="32290" y="57392"/>
                    <a:pt x="31990" y="57092"/>
                  </a:cubicBezTo>
                  <a:cubicBezTo>
                    <a:pt x="31923" y="56992"/>
                    <a:pt x="31957" y="56925"/>
                    <a:pt x="32023" y="56825"/>
                  </a:cubicBezTo>
                  <a:cubicBezTo>
                    <a:pt x="32057" y="56792"/>
                    <a:pt x="32157" y="56691"/>
                    <a:pt x="32090" y="56658"/>
                  </a:cubicBezTo>
                  <a:cubicBezTo>
                    <a:pt x="31690" y="56291"/>
                    <a:pt x="32023" y="55958"/>
                    <a:pt x="32057" y="55624"/>
                  </a:cubicBezTo>
                  <a:cubicBezTo>
                    <a:pt x="32090" y="55457"/>
                    <a:pt x="32057" y="55257"/>
                    <a:pt x="31823" y="55224"/>
                  </a:cubicBezTo>
                  <a:cubicBezTo>
                    <a:pt x="31390" y="55157"/>
                    <a:pt x="30989" y="55090"/>
                    <a:pt x="30556" y="54990"/>
                  </a:cubicBezTo>
                  <a:cubicBezTo>
                    <a:pt x="30389" y="54957"/>
                    <a:pt x="30155" y="55024"/>
                    <a:pt x="30022" y="54790"/>
                  </a:cubicBezTo>
                  <a:cubicBezTo>
                    <a:pt x="30022" y="54757"/>
                    <a:pt x="29955" y="54757"/>
                    <a:pt x="29922" y="54757"/>
                  </a:cubicBezTo>
                  <a:cubicBezTo>
                    <a:pt x="29730" y="54885"/>
                    <a:pt x="29527" y="54925"/>
                    <a:pt x="29324" y="54925"/>
                  </a:cubicBezTo>
                  <a:cubicBezTo>
                    <a:pt x="29000" y="54925"/>
                    <a:pt x="28675" y="54823"/>
                    <a:pt x="28388" y="54823"/>
                  </a:cubicBezTo>
                  <a:cubicBezTo>
                    <a:pt x="28076" y="54823"/>
                    <a:pt x="27750" y="54853"/>
                    <a:pt x="27419" y="54853"/>
                  </a:cubicBezTo>
                  <a:cubicBezTo>
                    <a:pt x="27253" y="54853"/>
                    <a:pt x="27087" y="54846"/>
                    <a:pt x="26920" y="54823"/>
                  </a:cubicBezTo>
                  <a:cubicBezTo>
                    <a:pt x="26682" y="54780"/>
                    <a:pt x="26416" y="54695"/>
                    <a:pt x="26140" y="54695"/>
                  </a:cubicBezTo>
                  <a:cubicBezTo>
                    <a:pt x="25990" y="54695"/>
                    <a:pt x="25838" y="54720"/>
                    <a:pt x="25686" y="54790"/>
                  </a:cubicBezTo>
                  <a:cubicBezTo>
                    <a:pt x="25626" y="54816"/>
                    <a:pt x="25566" y="54827"/>
                    <a:pt x="25504" y="54827"/>
                  </a:cubicBezTo>
                  <a:cubicBezTo>
                    <a:pt x="25254" y="54827"/>
                    <a:pt x="24986" y="54650"/>
                    <a:pt x="24718" y="54623"/>
                  </a:cubicBezTo>
                  <a:cubicBezTo>
                    <a:pt x="24218" y="54557"/>
                    <a:pt x="23684" y="54590"/>
                    <a:pt x="23150" y="54490"/>
                  </a:cubicBezTo>
                  <a:cubicBezTo>
                    <a:pt x="22950" y="54457"/>
                    <a:pt x="22817" y="54323"/>
                    <a:pt x="22617" y="54290"/>
                  </a:cubicBezTo>
                  <a:cubicBezTo>
                    <a:pt x="21883" y="54156"/>
                    <a:pt x="21249" y="53856"/>
                    <a:pt x="20515" y="53789"/>
                  </a:cubicBezTo>
                  <a:cubicBezTo>
                    <a:pt x="20082" y="53723"/>
                    <a:pt x="19648" y="53389"/>
                    <a:pt x="19181" y="53222"/>
                  </a:cubicBezTo>
                  <a:cubicBezTo>
                    <a:pt x="18347" y="52922"/>
                    <a:pt x="17513" y="52589"/>
                    <a:pt x="16713" y="52188"/>
                  </a:cubicBezTo>
                  <a:cubicBezTo>
                    <a:pt x="16279" y="51988"/>
                    <a:pt x="15812" y="51855"/>
                    <a:pt x="15545" y="51388"/>
                  </a:cubicBezTo>
                  <a:cubicBezTo>
                    <a:pt x="15545" y="51354"/>
                    <a:pt x="15445" y="51354"/>
                    <a:pt x="15378" y="51321"/>
                  </a:cubicBezTo>
                  <a:cubicBezTo>
                    <a:pt x="15145" y="51288"/>
                    <a:pt x="14911" y="51221"/>
                    <a:pt x="14778" y="50954"/>
                  </a:cubicBezTo>
                  <a:cubicBezTo>
                    <a:pt x="14644" y="50687"/>
                    <a:pt x="14277" y="50721"/>
                    <a:pt x="14044" y="50587"/>
                  </a:cubicBezTo>
                  <a:cubicBezTo>
                    <a:pt x="13677" y="50387"/>
                    <a:pt x="13444" y="50087"/>
                    <a:pt x="13110" y="49887"/>
                  </a:cubicBezTo>
                  <a:cubicBezTo>
                    <a:pt x="12543" y="49553"/>
                    <a:pt x="11976" y="49153"/>
                    <a:pt x="11509" y="48686"/>
                  </a:cubicBezTo>
                  <a:cubicBezTo>
                    <a:pt x="11042" y="48219"/>
                    <a:pt x="10508" y="47818"/>
                    <a:pt x="10008" y="47385"/>
                  </a:cubicBezTo>
                  <a:cubicBezTo>
                    <a:pt x="9107" y="46584"/>
                    <a:pt x="8373" y="45584"/>
                    <a:pt x="7573" y="44716"/>
                  </a:cubicBezTo>
                  <a:cubicBezTo>
                    <a:pt x="7139" y="44249"/>
                    <a:pt x="6839" y="43682"/>
                    <a:pt x="6472" y="43182"/>
                  </a:cubicBezTo>
                  <a:cubicBezTo>
                    <a:pt x="6272" y="42948"/>
                    <a:pt x="6172" y="42681"/>
                    <a:pt x="6005" y="42415"/>
                  </a:cubicBezTo>
                  <a:cubicBezTo>
                    <a:pt x="5638" y="41848"/>
                    <a:pt x="5204" y="41247"/>
                    <a:pt x="4871" y="40647"/>
                  </a:cubicBezTo>
                  <a:cubicBezTo>
                    <a:pt x="4704" y="40346"/>
                    <a:pt x="4571" y="40013"/>
                    <a:pt x="4404" y="39746"/>
                  </a:cubicBezTo>
                  <a:cubicBezTo>
                    <a:pt x="4374" y="39657"/>
                    <a:pt x="4371" y="39541"/>
                    <a:pt x="4252" y="39541"/>
                  </a:cubicBezTo>
                  <a:cubicBezTo>
                    <a:pt x="4237" y="39541"/>
                    <a:pt x="4221" y="39542"/>
                    <a:pt x="4204" y="39546"/>
                  </a:cubicBezTo>
                  <a:cubicBezTo>
                    <a:pt x="4186" y="39555"/>
                    <a:pt x="4165" y="39559"/>
                    <a:pt x="4147" y="39559"/>
                  </a:cubicBezTo>
                  <a:cubicBezTo>
                    <a:pt x="4095" y="39559"/>
                    <a:pt x="4055" y="39528"/>
                    <a:pt x="4104" y="39479"/>
                  </a:cubicBezTo>
                  <a:cubicBezTo>
                    <a:pt x="4337" y="39079"/>
                    <a:pt x="4003" y="38912"/>
                    <a:pt x="3803" y="38712"/>
                  </a:cubicBezTo>
                  <a:cubicBezTo>
                    <a:pt x="3570" y="38478"/>
                    <a:pt x="3570" y="38112"/>
                    <a:pt x="3503" y="37845"/>
                  </a:cubicBezTo>
                  <a:cubicBezTo>
                    <a:pt x="3403" y="37444"/>
                    <a:pt x="3203" y="37111"/>
                    <a:pt x="3036" y="36777"/>
                  </a:cubicBezTo>
                  <a:cubicBezTo>
                    <a:pt x="2903" y="36544"/>
                    <a:pt x="2903" y="36277"/>
                    <a:pt x="2803" y="36077"/>
                  </a:cubicBezTo>
                  <a:cubicBezTo>
                    <a:pt x="2536" y="35610"/>
                    <a:pt x="2669" y="35043"/>
                    <a:pt x="2336" y="34576"/>
                  </a:cubicBezTo>
                  <a:cubicBezTo>
                    <a:pt x="2169" y="34309"/>
                    <a:pt x="2202" y="33909"/>
                    <a:pt x="2135" y="33575"/>
                  </a:cubicBezTo>
                  <a:cubicBezTo>
                    <a:pt x="2102" y="33542"/>
                    <a:pt x="2135" y="33475"/>
                    <a:pt x="2102" y="33408"/>
                  </a:cubicBezTo>
                  <a:cubicBezTo>
                    <a:pt x="1735" y="33008"/>
                    <a:pt x="1769" y="32441"/>
                    <a:pt x="1769" y="31974"/>
                  </a:cubicBezTo>
                  <a:cubicBezTo>
                    <a:pt x="1735" y="31507"/>
                    <a:pt x="1502" y="31107"/>
                    <a:pt x="1468" y="30706"/>
                  </a:cubicBezTo>
                  <a:cubicBezTo>
                    <a:pt x="1468" y="30339"/>
                    <a:pt x="1502" y="29972"/>
                    <a:pt x="1468" y="29605"/>
                  </a:cubicBezTo>
                  <a:cubicBezTo>
                    <a:pt x="1435" y="29372"/>
                    <a:pt x="1201" y="29272"/>
                    <a:pt x="1268" y="28972"/>
                  </a:cubicBezTo>
                  <a:cubicBezTo>
                    <a:pt x="1402" y="28338"/>
                    <a:pt x="1402" y="27637"/>
                    <a:pt x="1368" y="27004"/>
                  </a:cubicBezTo>
                  <a:cubicBezTo>
                    <a:pt x="1268" y="26136"/>
                    <a:pt x="1535" y="25236"/>
                    <a:pt x="1335" y="24368"/>
                  </a:cubicBezTo>
                  <a:cubicBezTo>
                    <a:pt x="1668" y="24168"/>
                    <a:pt x="1235" y="23735"/>
                    <a:pt x="1602" y="23568"/>
                  </a:cubicBezTo>
                  <a:cubicBezTo>
                    <a:pt x="1702" y="23534"/>
                    <a:pt x="1668" y="23434"/>
                    <a:pt x="1568" y="23401"/>
                  </a:cubicBezTo>
                  <a:cubicBezTo>
                    <a:pt x="1502" y="23368"/>
                    <a:pt x="1435" y="23301"/>
                    <a:pt x="1468" y="23268"/>
                  </a:cubicBezTo>
                  <a:cubicBezTo>
                    <a:pt x="1735" y="23034"/>
                    <a:pt x="1535" y="22700"/>
                    <a:pt x="1635" y="22434"/>
                  </a:cubicBezTo>
                  <a:cubicBezTo>
                    <a:pt x="2002" y="21766"/>
                    <a:pt x="2002" y="20966"/>
                    <a:pt x="2269" y="20232"/>
                  </a:cubicBezTo>
                  <a:cubicBezTo>
                    <a:pt x="2502" y="19665"/>
                    <a:pt x="2602" y="19031"/>
                    <a:pt x="2803" y="18464"/>
                  </a:cubicBezTo>
                  <a:cubicBezTo>
                    <a:pt x="3003" y="17864"/>
                    <a:pt x="3270" y="17297"/>
                    <a:pt x="3503" y="16730"/>
                  </a:cubicBezTo>
                  <a:cubicBezTo>
                    <a:pt x="3770" y="16129"/>
                    <a:pt x="4104" y="15529"/>
                    <a:pt x="4404" y="14962"/>
                  </a:cubicBezTo>
                  <a:cubicBezTo>
                    <a:pt x="5004" y="13761"/>
                    <a:pt x="5771" y="12627"/>
                    <a:pt x="6572" y="11593"/>
                  </a:cubicBezTo>
                  <a:cubicBezTo>
                    <a:pt x="7639" y="10225"/>
                    <a:pt x="8874" y="8991"/>
                    <a:pt x="10275" y="7923"/>
                  </a:cubicBezTo>
                  <a:cubicBezTo>
                    <a:pt x="10575" y="7690"/>
                    <a:pt x="10742" y="7323"/>
                    <a:pt x="11142" y="7123"/>
                  </a:cubicBezTo>
                  <a:cubicBezTo>
                    <a:pt x="11542" y="6889"/>
                    <a:pt x="11942" y="6622"/>
                    <a:pt x="12343" y="6322"/>
                  </a:cubicBezTo>
                  <a:cubicBezTo>
                    <a:pt x="12543" y="6189"/>
                    <a:pt x="12810" y="6055"/>
                    <a:pt x="12943" y="5922"/>
                  </a:cubicBezTo>
                  <a:cubicBezTo>
                    <a:pt x="13377" y="5321"/>
                    <a:pt x="14144" y="5321"/>
                    <a:pt x="14644" y="4888"/>
                  </a:cubicBezTo>
                  <a:cubicBezTo>
                    <a:pt x="15111" y="4454"/>
                    <a:pt x="15712" y="4287"/>
                    <a:pt x="16246" y="4020"/>
                  </a:cubicBezTo>
                  <a:cubicBezTo>
                    <a:pt x="16979" y="3654"/>
                    <a:pt x="17780" y="3420"/>
                    <a:pt x="18514" y="3120"/>
                  </a:cubicBezTo>
                  <a:cubicBezTo>
                    <a:pt x="19114" y="2853"/>
                    <a:pt x="19748" y="2720"/>
                    <a:pt x="20348" y="2453"/>
                  </a:cubicBezTo>
                  <a:cubicBezTo>
                    <a:pt x="20882" y="2219"/>
                    <a:pt x="21483" y="2219"/>
                    <a:pt x="22050" y="2052"/>
                  </a:cubicBezTo>
                  <a:cubicBezTo>
                    <a:pt x="22317" y="1986"/>
                    <a:pt x="22617" y="1952"/>
                    <a:pt x="22917" y="1919"/>
                  </a:cubicBezTo>
                  <a:cubicBezTo>
                    <a:pt x="23784" y="1819"/>
                    <a:pt x="24618" y="1519"/>
                    <a:pt x="25452" y="1485"/>
                  </a:cubicBezTo>
                  <a:cubicBezTo>
                    <a:pt x="26363" y="1459"/>
                    <a:pt x="27274" y="1324"/>
                    <a:pt x="28185" y="1324"/>
                  </a:cubicBezTo>
                  <a:close/>
                  <a:moveTo>
                    <a:pt x="27591" y="1"/>
                  </a:moveTo>
                  <a:cubicBezTo>
                    <a:pt x="27278" y="1"/>
                    <a:pt x="26970" y="18"/>
                    <a:pt x="26686" y="84"/>
                  </a:cubicBezTo>
                  <a:cubicBezTo>
                    <a:pt x="26086" y="218"/>
                    <a:pt x="25519" y="184"/>
                    <a:pt x="24918" y="284"/>
                  </a:cubicBezTo>
                  <a:cubicBezTo>
                    <a:pt x="24251" y="385"/>
                    <a:pt x="23517" y="385"/>
                    <a:pt x="22884" y="551"/>
                  </a:cubicBezTo>
                  <a:cubicBezTo>
                    <a:pt x="22083" y="785"/>
                    <a:pt x="21216" y="785"/>
                    <a:pt x="20449" y="1152"/>
                  </a:cubicBezTo>
                  <a:cubicBezTo>
                    <a:pt x="20048" y="1319"/>
                    <a:pt x="19581" y="1419"/>
                    <a:pt x="19148" y="1485"/>
                  </a:cubicBezTo>
                  <a:cubicBezTo>
                    <a:pt x="18480" y="1619"/>
                    <a:pt x="17913" y="1986"/>
                    <a:pt x="17213" y="2119"/>
                  </a:cubicBezTo>
                  <a:cubicBezTo>
                    <a:pt x="16746" y="2186"/>
                    <a:pt x="16312" y="2486"/>
                    <a:pt x="15845" y="2619"/>
                  </a:cubicBezTo>
                  <a:cubicBezTo>
                    <a:pt x="15712" y="2686"/>
                    <a:pt x="15445" y="2753"/>
                    <a:pt x="15278" y="2886"/>
                  </a:cubicBezTo>
                  <a:cubicBezTo>
                    <a:pt x="14845" y="3187"/>
                    <a:pt x="14344" y="3453"/>
                    <a:pt x="13844" y="3654"/>
                  </a:cubicBezTo>
                  <a:cubicBezTo>
                    <a:pt x="13444" y="3820"/>
                    <a:pt x="13243" y="4254"/>
                    <a:pt x="12743" y="4321"/>
                  </a:cubicBezTo>
                  <a:cubicBezTo>
                    <a:pt x="12343" y="4354"/>
                    <a:pt x="12176" y="4821"/>
                    <a:pt x="11776" y="4954"/>
                  </a:cubicBezTo>
                  <a:cubicBezTo>
                    <a:pt x="11576" y="5021"/>
                    <a:pt x="11209" y="5121"/>
                    <a:pt x="11075" y="5388"/>
                  </a:cubicBezTo>
                  <a:cubicBezTo>
                    <a:pt x="10942" y="5655"/>
                    <a:pt x="10708" y="5788"/>
                    <a:pt x="10441" y="5855"/>
                  </a:cubicBezTo>
                  <a:cubicBezTo>
                    <a:pt x="10308" y="5888"/>
                    <a:pt x="10241" y="5955"/>
                    <a:pt x="10175" y="6089"/>
                  </a:cubicBezTo>
                  <a:cubicBezTo>
                    <a:pt x="10108" y="6255"/>
                    <a:pt x="9974" y="6389"/>
                    <a:pt x="9774" y="6456"/>
                  </a:cubicBezTo>
                  <a:cubicBezTo>
                    <a:pt x="9374" y="6656"/>
                    <a:pt x="8974" y="6889"/>
                    <a:pt x="8640" y="7223"/>
                  </a:cubicBezTo>
                  <a:cubicBezTo>
                    <a:pt x="8140" y="7790"/>
                    <a:pt x="7739" y="8490"/>
                    <a:pt x="7006" y="8824"/>
                  </a:cubicBezTo>
                  <a:cubicBezTo>
                    <a:pt x="6939" y="8857"/>
                    <a:pt x="6872" y="8957"/>
                    <a:pt x="6939" y="9057"/>
                  </a:cubicBezTo>
                  <a:cubicBezTo>
                    <a:pt x="7006" y="9124"/>
                    <a:pt x="7006" y="9224"/>
                    <a:pt x="6939" y="9224"/>
                  </a:cubicBezTo>
                  <a:cubicBezTo>
                    <a:pt x="6539" y="9258"/>
                    <a:pt x="6405" y="9624"/>
                    <a:pt x="6205" y="9858"/>
                  </a:cubicBezTo>
                  <a:cubicBezTo>
                    <a:pt x="5705" y="10325"/>
                    <a:pt x="5204" y="10792"/>
                    <a:pt x="4904" y="11426"/>
                  </a:cubicBezTo>
                  <a:cubicBezTo>
                    <a:pt x="4771" y="11726"/>
                    <a:pt x="4604" y="11926"/>
                    <a:pt x="4370" y="12126"/>
                  </a:cubicBezTo>
                  <a:cubicBezTo>
                    <a:pt x="4304" y="12193"/>
                    <a:pt x="4170" y="12226"/>
                    <a:pt x="4170" y="12326"/>
                  </a:cubicBezTo>
                  <a:cubicBezTo>
                    <a:pt x="3870" y="13160"/>
                    <a:pt x="3336" y="13861"/>
                    <a:pt x="2936" y="14628"/>
                  </a:cubicBezTo>
                  <a:cubicBezTo>
                    <a:pt x="2536" y="15362"/>
                    <a:pt x="2269" y="16162"/>
                    <a:pt x="1902" y="16896"/>
                  </a:cubicBezTo>
                  <a:cubicBezTo>
                    <a:pt x="1769" y="17163"/>
                    <a:pt x="1702" y="17397"/>
                    <a:pt x="1602" y="17664"/>
                  </a:cubicBezTo>
                  <a:cubicBezTo>
                    <a:pt x="1335" y="18231"/>
                    <a:pt x="1201" y="18864"/>
                    <a:pt x="1035" y="19465"/>
                  </a:cubicBezTo>
                  <a:cubicBezTo>
                    <a:pt x="1001" y="19532"/>
                    <a:pt x="1135" y="19698"/>
                    <a:pt x="1035" y="19732"/>
                  </a:cubicBezTo>
                  <a:cubicBezTo>
                    <a:pt x="701" y="19898"/>
                    <a:pt x="734" y="20399"/>
                    <a:pt x="768" y="20466"/>
                  </a:cubicBezTo>
                  <a:cubicBezTo>
                    <a:pt x="901" y="20933"/>
                    <a:pt x="568" y="21266"/>
                    <a:pt x="534" y="21700"/>
                  </a:cubicBezTo>
                  <a:cubicBezTo>
                    <a:pt x="468" y="22334"/>
                    <a:pt x="301" y="22967"/>
                    <a:pt x="234" y="23601"/>
                  </a:cubicBezTo>
                  <a:cubicBezTo>
                    <a:pt x="134" y="24368"/>
                    <a:pt x="34" y="25102"/>
                    <a:pt x="34" y="25869"/>
                  </a:cubicBezTo>
                  <a:cubicBezTo>
                    <a:pt x="67" y="26503"/>
                    <a:pt x="1" y="27137"/>
                    <a:pt x="34" y="27771"/>
                  </a:cubicBezTo>
                  <a:cubicBezTo>
                    <a:pt x="67" y="28638"/>
                    <a:pt x="267" y="29439"/>
                    <a:pt x="301" y="30306"/>
                  </a:cubicBezTo>
                  <a:cubicBezTo>
                    <a:pt x="334" y="31507"/>
                    <a:pt x="634" y="32674"/>
                    <a:pt x="868" y="33842"/>
                  </a:cubicBezTo>
                  <a:cubicBezTo>
                    <a:pt x="1068" y="34776"/>
                    <a:pt x="1335" y="35676"/>
                    <a:pt x="1668" y="36544"/>
                  </a:cubicBezTo>
                  <a:cubicBezTo>
                    <a:pt x="2102" y="37745"/>
                    <a:pt x="2569" y="38912"/>
                    <a:pt x="3203" y="40046"/>
                  </a:cubicBezTo>
                  <a:cubicBezTo>
                    <a:pt x="3570" y="40747"/>
                    <a:pt x="3903" y="41447"/>
                    <a:pt x="4304" y="42114"/>
                  </a:cubicBezTo>
                  <a:cubicBezTo>
                    <a:pt x="4470" y="42448"/>
                    <a:pt x="4671" y="42748"/>
                    <a:pt x="4904" y="43015"/>
                  </a:cubicBezTo>
                  <a:cubicBezTo>
                    <a:pt x="5171" y="43315"/>
                    <a:pt x="5138" y="43749"/>
                    <a:pt x="5471" y="43949"/>
                  </a:cubicBezTo>
                  <a:cubicBezTo>
                    <a:pt x="5705" y="44082"/>
                    <a:pt x="5871" y="44283"/>
                    <a:pt x="6005" y="44483"/>
                  </a:cubicBezTo>
                  <a:cubicBezTo>
                    <a:pt x="6505" y="45283"/>
                    <a:pt x="7072" y="45984"/>
                    <a:pt x="7673" y="46684"/>
                  </a:cubicBezTo>
                  <a:cubicBezTo>
                    <a:pt x="8040" y="47118"/>
                    <a:pt x="8407" y="47518"/>
                    <a:pt x="8774" y="47919"/>
                  </a:cubicBezTo>
                  <a:cubicBezTo>
                    <a:pt x="9207" y="48386"/>
                    <a:pt x="9674" y="48819"/>
                    <a:pt x="10141" y="49186"/>
                  </a:cubicBezTo>
                  <a:cubicBezTo>
                    <a:pt x="10408" y="49353"/>
                    <a:pt x="10575" y="49620"/>
                    <a:pt x="10842" y="49753"/>
                  </a:cubicBezTo>
                  <a:cubicBezTo>
                    <a:pt x="11509" y="50087"/>
                    <a:pt x="12009" y="50687"/>
                    <a:pt x="12610" y="51121"/>
                  </a:cubicBezTo>
                  <a:cubicBezTo>
                    <a:pt x="13110" y="51521"/>
                    <a:pt x="13644" y="51855"/>
                    <a:pt x="14177" y="52055"/>
                  </a:cubicBezTo>
                  <a:cubicBezTo>
                    <a:pt x="14609" y="52240"/>
                    <a:pt x="14870" y="52766"/>
                    <a:pt x="15380" y="52766"/>
                  </a:cubicBezTo>
                  <a:cubicBezTo>
                    <a:pt x="15422" y="52766"/>
                    <a:pt x="15466" y="52763"/>
                    <a:pt x="15512" y="52755"/>
                  </a:cubicBezTo>
                  <a:cubicBezTo>
                    <a:pt x="15545" y="52755"/>
                    <a:pt x="15545" y="52822"/>
                    <a:pt x="15578" y="52855"/>
                  </a:cubicBezTo>
                  <a:cubicBezTo>
                    <a:pt x="15779" y="53189"/>
                    <a:pt x="16212" y="53422"/>
                    <a:pt x="16479" y="53422"/>
                  </a:cubicBezTo>
                  <a:cubicBezTo>
                    <a:pt x="17079" y="53422"/>
                    <a:pt x="17346" y="53923"/>
                    <a:pt x="17847" y="54056"/>
                  </a:cubicBezTo>
                  <a:cubicBezTo>
                    <a:pt x="18247" y="54156"/>
                    <a:pt x="18681" y="54490"/>
                    <a:pt x="19081" y="54590"/>
                  </a:cubicBezTo>
                  <a:cubicBezTo>
                    <a:pt x="19581" y="54723"/>
                    <a:pt x="20015" y="55090"/>
                    <a:pt x="20582" y="55090"/>
                  </a:cubicBezTo>
                  <a:cubicBezTo>
                    <a:pt x="20662" y="55090"/>
                    <a:pt x="20769" y="55085"/>
                    <a:pt x="20872" y="55085"/>
                  </a:cubicBezTo>
                  <a:cubicBezTo>
                    <a:pt x="21028" y="55085"/>
                    <a:pt x="21176" y="55097"/>
                    <a:pt x="21216" y="55157"/>
                  </a:cubicBezTo>
                  <a:cubicBezTo>
                    <a:pt x="21683" y="55624"/>
                    <a:pt x="22283" y="55391"/>
                    <a:pt x="22784" y="55624"/>
                  </a:cubicBezTo>
                  <a:cubicBezTo>
                    <a:pt x="23517" y="55991"/>
                    <a:pt x="24385" y="55924"/>
                    <a:pt x="25185" y="56024"/>
                  </a:cubicBezTo>
                  <a:cubicBezTo>
                    <a:pt x="25706" y="56074"/>
                    <a:pt x="26208" y="56160"/>
                    <a:pt x="26706" y="56160"/>
                  </a:cubicBezTo>
                  <a:cubicBezTo>
                    <a:pt x="26878" y="56160"/>
                    <a:pt x="27049" y="56150"/>
                    <a:pt x="27220" y="56124"/>
                  </a:cubicBezTo>
                  <a:cubicBezTo>
                    <a:pt x="27362" y="56101"/>
                    <a:pt x="27503" y="56077"/>
                    <a:pt x="27645" y="56077"/>
                  </a:cubicBezTo>
                  <a:cubicBezTo>
                    <a:pt x="27703" y="56077"/>
                    <a:pt x="27762" y="56081"/>
                    <a:pt x="27820" y="56091"/>
                  </a:cubicBezTo>
                  <a:cubicBezTo>
                    <a:pt x="28204" y="56174"/>
                    <a:pt x="28588" y="56191"/>
                    <a:pt x="28967" y="56191"/>
                  </a:cubicBezTo>
                  <a:cubicBezTo>
                    <a:pt x="29220" y="56191"/>
                    <a:pt x="29471" y="56184"/>
                    <a:pt x="29719" y="56184"/>
                  </a:cubicBezTo>
                  <a:cubicBezTo>
                    <a:pt x="29843" y="56184"/>
                    <a:pt x="29966" y="56186"/>
                    <a:pt x="30089" y="56191"/>
                  </a:cubicBezTo>
                  <a:cubicBezTo>
                    <a:pt x="30622" y="56191"/>
                    <a:pt x="30723" y="56258"/>
                    <a:pt x="30689" y="56825"/>
                  </a:cubicBezTo>
                  <a:cubicBezTo>
                    <a:pt x="30656" y="57492"/>
                    <a:pt x="30656" y="58159"/>
                    <a:pt x="30656" y="58860"/>
                  </a:cubicBezTo>
                  <a:cubicBezTo>
                    <a:pt x="30656" y="59293"/>
                    <a:pt x="30756" y="59794"/>
                    <a:pt x="30689" y="60227"/>
                  </a:cubicBezTo>
                  <a:cubicBezTo>
                    <a:pt x="30622" y="61261"/>
                    <a:pt x="30789" y="62295"/>
                    <a:pt x="30723" y="63330"/>
                  </a:cubicBezTo>
                  <a:cubicBezTo>
                    <a:pt x="30723" y="63830"/>
                    <a:pt x="30823" y="64330"/>
                    <a:pt x="30756" y="64831"/>
                  </a:cubicBezTo>
                  <a:cubicBezTo>
                    <a:pt x="30689" y="65231"/>
                    <a:pt x="30856" y="65631"/>
                    <a:pt x="30789" y="66032"/>
                  </a:cubicBezTo>
                  <a:cubicBezTo>
                    <a:pt x="30756" y="66132"/>
                    <a:pt x="30889" y="66132"/>
                    <a:pt x="30989" y="66132"/>
                  </a:cubicBezTo>
                  <a:cubicBezTo>
                    <a:pt x="31188" y="66160"/>
                    <a:pt x="31387" y="66175"/>
                    <a:pt x="31584" y="66175"/>
                  </a:cubicBezTo>
                  <a:cubicBezTo>
                    <a:pt x="32082" y="66175"/>
                    <a:pt x="32570" y="66080"/>
                    <a:pt x="33024" y="65865"/>
                  </a:cubicBezTo>
                  <a:cubicBezTo>
                    <a:pt x="33191" y="65798"/>
                    <a:pt x="33391" y="65765"/>
                    <a:pt x="33558" y="65731"/>
                  </a:cubicBezTo>
                  <a:cubicBezTo>
                    <a:pt x="34125" y="65665"/>
                    <a:pt x="34625" y="65431"/>
                    <a:pt x="35126" y="65198"/>
                  </a:cubicBezTo>
                  <a:cubicBezTo>
                    <a:pt x="35559" y="64997"/>
                    <a:pt x="35960" y="64797"/>
                    <a:pt x="36327" y="64564"/>
                  </a:cubicBezTo>
                  <a:cubicBezTo>
                    <a:pt x="36364" y="64541"/>
                    <a:pt x="36404" y="64534"/>
                    <a:pt x="36444" y="64534"/>
                  </a:cubicBezTo>
                  <a:cubicBezTo>
                    <a:pt x="36515" y="64534"/>
                    <a:pt x="36588" y="64557"/>
                    <a:pt x="36657" y="64557"/>
                  </a:cubicBezTo>
                  <a:cubicBezTo>
                    <a:pt x="36719" y="64557"/>
                    <a:pt x="36778" y="64538"/>
                    <a:pt x="36827" y="64464"/>
                  </a:cubicBezTo>
                  <a:cubicBezTo>
                    <a:pt x="37160" y="63930"/>
                    <a:pt x="37794" y="63863"/>
                    <a:pt x="38161" y="63463"/>
                  </a:cubicBezTo>
                  <a:cubicBezTo>
                    <a:pt x="38195" y="63430"/>
                    <a:pt x="38234" y="63419"/>
                    <a:pt x="38275" y="63419"/>
                  </a:cubicBezTo>
                  <a:cubicBezTo>
                    <a:pt x="38343" y="63419"/>
                    <a:pt x="38413" y="63448"/>
                    <a:pt x="38463" y="63448"/>
                  </a:cubicBezTo>
                  <a:cubicBezTo>
                    <a:pt x="38502" y="63448"/>
                    <a:pt x="38528" y="63430"/>
                    <a:pt x="38528" y="63363"/>
                  </a:cubicBezTo>
                  <a:cubicBezTo>
                    <a:pt x="38561" y="62896"/>
                    <a:pt x="39028" y="62829"/>
                    <a:pt x="39262" y="62729"/>
                  </a:cubicBezTo>
                  <a:cubicBezTo>
                    <a:pt x="39929" y="62362"/>
                    <a:pt x="40429" y="61795"/>
                    <a:pt x="41063" y="61395"/>
                  </a:cubicBezTo>
                  <a:cubicBezTo>
                    <a:pt x="41530" y="61095"/>
                    <a:pt x="41830" y="60561"/>
                    <a:pt x="42331" y="60327"/>
                  </a:cubicBezTo>
                  <a:cubicBezTo>
                    <a:pt x="43098" y="59927"/>
                    <a:pt x="43565" y="59293"/>
                    <a:pt x="44199" y="58793"/>
                  </a:cubicBezTo>
                  <a:cubicBezTo>
                    <a:pt x="44799" y="58293"/>
                    <a:pt x="45333" y="57659"/>
                    <a:pt x="45900" y="57125"/>
                  </a:cubicBezTo>
                  <a:cubicBezTo>
                    <a:pt x="46601" y="56425"/>
                    <a:pt x="47268" y="55624"/>
                    <a:pt x="47901" y="54890"/>
                  </a:cubicBezTo>
                  <a:cubicBezTo>
                    <a:pt x="48702" y="53990"/>
                    <a:pt x="49436" y="53122"/>
                    <a:pt x="50070" y="52122"/>
                  </a:cubicBezTo>
                  <a:cubicBezTo>
                    <a:pt x="50470" y="51521"/>
                    <a:pt x="50904" y="50954"/>
                    <a:pt x="51271" y="50320"/>
                  </a:cubicBezTo>
                  <a:cubicBezTo>
                    <a:pt x="51571" y="49787"/>
                    <a:pt x="51938" y="49253"/>
                    <a:pt x="52271" y="48752"/>
                  </a:cubicBezTo>
                  <a:cubicBezTo>
                    <a:pt x="52438" y="48519"/>
                    <a:pt x="52471" y="48419"/>
                    <a:pt x="52205" y="48219"/>
                  </a:cubicBezTo>
                  <a:cubicBezTo>
                    <a:pt x="52505" y="48219"/>
                    <a:pt x="52605" y="48152"/>
                    <a:pt x="52738" y="47919"/>
                  </a:cubicBezTo>
                  <a:cubicBezTo>
                    <a:pt x="53072" y="47351"/>
                    <a:pt x="53272" y="46684"/>
                    <a:pt x="53572" y="46084"/>
                  </a:cubicBezTo>
                  <a:cubicBezTo>
                    <a:pt x="53839" y="45517"/>
                    <a:pt x="54239" y="45016"/>
                    <a:pt x="54406" y="44383"/>
                  </a:cubicBezTo>
                  <a:cubicBezTo>
                    <a:pt x="54673" y="43382"/>
                    <a:pt x="55373" y="42548"/>
                    <a:pt x="55240" y="41447"/>
                  </a:cubicBezTo>
                  <a:cubicBezTo>
                    <a:pt x="55240" y="41414"/>
                    <a:pt x="55307" y="41347"/>
                    <a:pt x="55340" y="41347"/>
                  </a:cubicBezTo>
                  <a:cubicBezTo>
                    <a:pt x="55355" y="41349"/>
                    <a:pt x="55370" y="41350"/>
                    <a:pt x="55383" y="41350"/>
                  </a:cubicBezTo>
                  <a:cubicBezTo>
                    <a:pt x="55578" y="41350"/>
                    <a:pt x="55607" y="41138"/>
                    <a:pt x="55607" y="41014"/>
                  </a:cubicBezTo>
                  <a:cubicBezTo>
                    <a:pt x="55540" y="40580"/>
                    <a:pt x="55840" y="40246"/>
                    <a:pt x="55807" y="39846"/>
                  </a:cubicBezTo>
                  <a:cubicBezTo>
                    <a:pt x="55774" y="39613"/>
                    <a:pt x="55840" y="39246"/>
                    <a:pt x="55907" y="39146"/>
                  </a:cubicBezTo>
                  <a:cubicBezTo>
                    <a:pt x="56307" y="38612"/>
                    <a:pt x="56207" y="37945"/>
                    <a:pt x="56408" y="37378"/>
                  </a:cubicBezTo>
                  <a:cubicBezTo>
                    <a:pt x="56508" y="37144"/>
                    <a:pt x="56274" y="36977"/>
                    <a:pt x="56374" y="36811"/>
                  </a:cubicBezTo>
                  <a:cubicBezTo>
                    <a:pt x="56674" y="36277"/>
                    <a:pt x="56674" y="35676"/>
                    <a:pt x="56774" y="35109"/>
                  </a:cubicBezTo>
                  <a:cubicBezTo>
                    <a:pt x="56774" y="35009"/>
                    <a:pt x="56474" y="34909"/>
                    <a:pt x="56674" y="34809"/>
                  </a:cubicBezTo>
                  <a:cubicBezTo>
                    <a:pt x="56875" y="34642"/>
                    <a:pt x="56875" y="34409"/>
                    <a:pt x="56841" y="34242"/>
                  </a:cubicBezTo>
                  <a:cubicBezTo>
                    <a:pt x="56774" y="33975"/>
                    <a:pt x="57175" y="33675"/>
                    <a:pt x="56774" y="33475"/>
                  </a:cubicBezTo>
                  <a:cubicBezTo>
                    <a:pt x="57041" y="33308"/>
                    <a:pt x="56841" y="33008"/>
                    <a:pt x="56941" y="32808"/>
                  </a:cubicBezTo>
                  <a:cubicBezTo>
                    <a:pt x="57075" y="32574"/>
                    <a:pt x="56774" y="32474"/>
                    <a:pt x="56908" y="32274"/>
                  </a:cubicBezTo>
                  <a:cubicBezTo>
                    <a:pt x="57108" y="31974"/>
                    <a:pt x="57008" y="31640"/>
                    <a:pt x="57008" y="31307"/>
                  </a:cubicBezTo>
                  <a:cubicBezTo>
                    <a:pt x="56975" y="30640"/>
                    <a:pt x="56875" y="29972"/>
                    <a:pt x="56941" y="29305"/>
                  </a:cubicBezTo>
                  <a:cubicBezTo>
                    <a:pt x="56941" y="29005"/>
                    <a:pt x="56641" y="28805"/>
                    <a:pt x="56774" y="28638"/>
                  </a:cubicBezTo>
                  <a:cubicBezTo>
                    <a:pt x="57041" y="28238"/>
                    <a:pt x="56741" y="27904"/>
                    <a:pt x="56741" y="27537"/>
                  </a:cubicBezTo>
                  <a:cubicBezTo>
                    <a:pt x="56708" y="27204"/>
                    <a:pt x="56641" y="26870"/>
                    <a:pt x="56574" y="26503"/>
                  </a:cubicBezTo>
                  <a:cubicBezTo>
                    <a:pt x="56574" y="26336"/>
                    <a:pt x="56674" y="26103"/>
                    <a:pt x="56441" y="26003"/>
                  </a:cubicBezTo>
                  <a:cubicBezTo>
                    <a:pt x="56841" y="25603"/>
                    <a:pt x="56374" y="25269"/>
                    <a:pt x="56374" y="24902"/>
                  </a:cubicBezTo>
                  <a:cubicBezTo>
                    <a:pt x="56374" y="24335"/>
                    <a:pt x="56107" y="23801"/>
                    <a:pt x="55974" y="23234"/>
                  </a:cubicBezTo>
                  <a:cubicBezTo>
                    <a:pt x="55807" y="22600"/>
                    <a:pt x="55574" y="21967"/>
                    <a:pt x="55474" y="21299"/>
                  </a:cubicBezTo>
                  <a:cubicBezTo>
                    <a:pt x="55440" y="21066"/>
                    <a:pt x="55173" y="20899"/>
                    <a:pt x="55273" y="20632"/>
                  </a:cubicBezTo>
                  <a:cubicBezTo>
                    <a:pt x="54940" y="20532"/>
                    <a:pt x="55273" y="20332"/>
                    <a:pt x="55240" y="20199"/>
                  </a:cubicBezTo>
                  <a:cubicBezTo>
                    <a:pt x="55107" y="19798"/>
                    <a:pt x="54606" y="19532"/>
                    <a:pt x="54806" y="18998"/>
                  </a:cubicBezTo>
                  <a:cubicBezTo>
                    <a:pt x="54373" y="18864"/>
                    <a:pt x="54506" y="18431"/>
                    <a:pt x="54406" y="18164"/>
                  </a:cubicBezTo>
                  <a:cubicBezTo>
                    <a:pt x="54273" y="17797"/>
                    <a:pt x="53906" y="17597"/>
                    <a:pt x="53872" y="17163"/>
                  </a:cubicBezTo>
                  <a:cubicBezTo>
                    <a:pt x="53872" y="16996"/>
                    <a:pt x="53939" y="16696"/>
                    <a:pt x="53772" y="16629"/>
                  </a:cubicBezTo>
                  <a:cubicBezTo>
                    <a:pt x="53372" y="16429"/>
                    <a:pt x="53439" y="16062"/>
                    <a:pt x="53305" y="15796"/>
                  </a:cubicBezTo>
                  <a:cubicBezTo>
                    <a:pt x="53239" y="15595"/>
                    <a:pt x="53272" y="15262"/>
                    <a:pt x="53038" y="15262"/>
                  </a:cubicBezTo>
                  <a:cubicBezTo>
                    <a:pt x="52978" y="15268"/>
                    <a:pt x="52930" y="15273"/>
                    <a:pt x="52893" y="15273"/>
                  </a:cubicBezTo>
                  <a:cubicBezTo>
                    <a:pt x="52744" y="15273"/>
                    <a:pt x="52765" y="15208"/>
                    <a:pt x="52872" y="14995"/>
                  </a:cubicBezTo>
                  <a:cubicBezTo>
                    <a:pt x="52938" y="14895"/>
                    <a:pt x="52805" y="14795"/>
                    <a:pt x="52738" y="14728"/>
                  </a:cubicBezTo>
                  <a:cubicBezTo>
                    <a:pt x="52505" y="14328"/>
                    <a:pt x="52238" y="13928"/>
                    <a:pt x="52004" y="13494"/>
                  </a:cubicBezTo>
                  <a:cubicBezTo>
                    <a:pt x="51337" y="12393"/>
                    <a:pt x="50603" y="11326"/>
                    <a:pt x="49703" y="10392"/>
                  </a:cubicBezTo>
                  <a:cubicBezTo>
                    <a:pt x="49236" y="9891"/>
                    <a:pt x="48835" y="9324"/>
                    <a:pt x="48368" y="8857"/>
                  </a:cubicBezTo>
                  <a:cubicBezTo>
                    <a:pt x="47568" y="8057"/>
                    <a:pt x="46734" y="7256"/>
                    <a:pt x="45867" y="6522"/>
                  </a:cubicBezTo>
                  <a:cubicBezTo>
                    <a:pt x="45099" y="5855"/>
                    <a:pt x="44266" y="5288"/>
                    <a:pt x="43465" y="4688"/>
                  </a:cubicBezTo>
                  <a:cubicBezTo>
                    <a:pt x="42898" y="4254"/>
                    <a:pt x="42264" y="3920"/>
                    <a:pt x="41630" y="3620"/>
                  </a:cubicBezTo>
                  <a:cubicBezTo>
                    <a:pt x="41363" y="3487"/>
                    <a:pt x="41197" y="3153"/>
                    <a:pt x="40930" y="3120"/>
                  </a:cubicBezTo>
                  <a:cubicBezTo>
                    <a:pt x="40363" y="3120"/>
                    <a:pt x="40029" y="2553"/>
                    <a:pt x="39495" y="2519"/>
                  </a:cubicBezTo>
                  <a:cubicBezTo>
                    <a:pt x="39095" y="2486"/>
                    <a:pt x="38828" y="2219"/>
                    <a:pt x="38495" y="2086"/>
                  </a:cubicBezTo>
                  <a:cubicBezTo>
                    <a:pt x="38261" y="2019"/>
                    <a:pt x="38061" y="1852"/>
                    <a:pt x="37794" y="1852"/>
                  </a:cubicBezTo>
                  <a:cubicBezTo>
                    <a:pt x="37894" y="1519"/>
                    <a:pt x="37594" y="1585"/>
                    <a:pt x="37427" y="1552"/>
                  </a:cubicBezTo>
                  <a:cubicBezTo>
                    <a:pt x="37127" y="1452"/>
                    <a:pt x="36860" y="1352"/>
                    <a:pt x="36527" y="1352"/>
                  </a:cubicBezTo>
                  <a:cubicBezTo>
                    <a:pt x="36126" y="1352"/>
                    <a:pt x="35759" y="1118"/>
                    <a:pt x="35393" y="952"/>
                  </a:cubicBezTo>
                  <a:cubicBezTo>
                    <a:pt x="34992" y="751"/>
                    <a:pt x="34492" y="685"/>
                    <a:pt x="34025" y="585"/>
                  </a:cubicBezTo>
                  <a:cubicBezTo>
                    <a:pt x="33725" y="518"/>
                    <a:pt x="33391" y="451"/>
                    <a:pt x="33091" y="385"/>
                  </a:cubicBezTo>
                  <a:cubicBezTo>
                    <a:pt x="33039" y="379"/>
                    <a:pt x="32987" y="377"/>
                    <a:pt x="32936" y="377"/>
                  </a:cubicBezTo>
                  <a:cubicBezTo>
                    <a:pt x="32773" y="377"/>
                    <a:pt x="32613" y="397"/>
                    <a:pt x="32463" y="397"/>
                  </a:cubicBezTo>
                  <a:cubicBezTo>
                    <a:pt x="32355" y="397"/>
                    <a:pt x="32252" y="387"/>
                    <a:pt x="32157" y="351"/>
                  </a:cubicBezTo>
                  <a:cubicBezTo>
                    <a:pt x="31757" y="151"/>
                    <a:pt x="31323" y="184"/>
                    <a:pt x="30923" y="118"/>
                  </a:cubicBezTo>
                  <a:cubicBezTo>
                    <a:pt x="30122" y="18"/>
                    <a:pt x="29322" y="51"/>
                    <a:pt x="28521" y="18"/>
                  </a:cubicBezTo>
                  <a:cubicBezTo>
                    <a:pt x="28221" y="18"/>
                    <a:pt x="27904" y="1"/>
                    <a:pt x="27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3">
              <a:extLst>
                <a:ext uri="{FF2B5EF4-FFF2-40B4-BE49-F238E27FC236}">
                  <a16:creationId xmlns:a16="http://schemas.microsoft.com/office/drawing/2014/main" id="{A1D9B04F-0D76-8ED7-0069-BA83AFB123A2}"/>
                </a:ext>
              </a:extLst>
            </p:cNvPr>
            <p:cNvSpPr/>
            <p:nvPr/>
          </p:nvSpPr>
          <p:spPr>
            <a:xfrm>
              <a:off x="4901317" y="2245925"/>
              <a:ext cx="1114817" cy="1292622"/>
            </a:xfrm>
            <a:custGeom>
              <a:avLst/>
              <a:gdLst/>
              <a:ahLst/>
              <a:cxnLst/>
              <a:rect l="l" t="t" r="r" b="b"/>
              <a:pathLst>
                <a:path w="57075" h="66178" extrusionOk="0">
                  <a:moveTo>
                    <a:pt x="24755" y="1322"/>
                  </a:moveTo>
                  <a:cubicBezTo>
                    <a:pt x="24825" y="1322"/>
                    <a:pt x="24901" y="1334"/>
                    <a:pt x="24985" y="1364"/>
                  </a:cubicBezTo>
                  <a:cubicBezTo>
                    <a:pt x="25152" y="1431"/>
                    <a:pt x="25185" y="1498"/>
                    <a:pt x="25152" y="1598"/>
                  </a:cubicBezTo>
                  <a:cubicBezTo>
                    <a:pt x="24985" y="2165"/>
                    <a:pt x="25019" y="2698"/>
                    <a:pt x="25152" y="3232"/>
                  </a:cubicBezTo>
                  <a:cubicBezTo>
                    <a:pt x="25185" y="3466"/>
                    <a:pt x="24985" y="3499"/>
                    <a:pt x="24985" y="3699"/>
                  </a:cubicBezTo>
                  <a:cubicBezTo>
                    <a:pt x="25019" y="4233"/>
                    <a:pt x="25219" y="4767"/>
                    <a:pt x="24952" y="5267"/>
                  </a:cubicBezTo>
                  <a:cubicBezTo>
                    <a:pt x="25252" y="5501"/>
                    <a:pt x="24885" y="5867"/>
                    <a:pt x="25085" y="6101"/>
                  </a:cubicBezTo>
                  <a:cubicBezTo>
                    <a:pt x="25119" y="6134"/>
                    <a:pt x="25152" y="6234"/>
                    <a:pt x="25152" y="6268"/>
                  </a:cubicBezTo>
                  <a:cubicBezTo>
                    <a:pt x="24885" y="6735"/>
                    <a:pt x="25152" y="7168"/>
                    <a:pt x="25152" y="7635"/>
                  </a:cubicBezTo>
                  <a:cubicBezTo>
                    <a:pt x="25152" y="7735"/>
                    <a:pt x="25152" y="7802"/>
                    <a:pt x="25052" y="7902"/>
                  </a:cubicBezTo>
                  <a:cubicBezTo>
                    <a:pt x="24952" y="7969"/>
                    <a:pt x="24952" y="8102"/>
                    <a:pt x="24985" y="8236"/>
                  </a:cubicBezTo>
                  <a:cubicBezTo>
                    <a:pt x="25085" y="8603"/>
                    <a:pt x="25119" y="9003"/>
                    <a:pt x="25019" y="9370"/>
                  </a:cubicBezTo>
                  <a:cubicBezTo>
                    <a:pt x="25019" y="9437"/>
                    <a:pt x="24985" y="9503"/>
                    <a:pt x="25052" y="9537"/>
                  </a:cubicBezTo>
                  <a:cubicBezTo>
                    <a:pt x="25386" y="9837"/>
                    <a:pt x="25119" y="10171"/>
                    <a:pt x="25052" y="10471"/>
                  </a:cubicBezTo>
                  <a:cubicBezTo>
                    <a:pt x="25019" y="10638"/>
                    <a:pt x="24985" y="10871"/>
                    <a:pt x="25285" y="10904"/>
                  </a:cubicBezTo>
                  <a:cubicBezTo>
                    <a:pt x="25686" y="10971"/>
                    <a:pt x="26119" y="11071"/>
                    <a:pt x="26520" y="11138"/>
                  </a:cubicBezTo>
                  <a:cubicBezTo>
                    <a:pt x="26720" y="11205"/>
                    <a:pt x="26920" y="11138"/>
                    <a:pt x="27053" y="11338"/>
                  </a:cubicBezTo>
                  <a:cubicBezTo>
                    <a:pt x="27087" y="11371"/>
                    <a:pt x="27153" y="11405"/>
                    <a:pt x="27187" y="11405"/>
                  </a:cubicBezTo>
                  <a:cubicBezTo>
                    <a:pt x="27425" y="11329"/>
                    <a:pt x="27667" y="11306"/>
                    <a:pt x="27910" y="11306"/>
                  </a:cubicBezTo>
                  <a:cubicBezTo>
                    <a:pt x="28288" y="11306"/>
                    <a:pt x="28668" y="11362"/>
                    <a:pt x="29043" y="11362"/>
                  </a:cubicBezTo>
                  <a:cubicBezTo>
                    <a:pt x="29170" y="11362"/>
                    <a:pt x="29296" y="11355"/>
                    <a:pt x="29422" y="11338"/>
                  </a:cubicBezTo>
                  <a:cubicBezTo>
                    <a:pt x="29552" y="11327"/>
                    <a:pt x="29681" y="11322"/>
                    <a:pt x="29809" y="11322"/>
                  </a:cubicBezTo>
                  <a:cubicBezTo>
                    <a:pt x="30369" y="11322"/>
                    <a:pt x="30916" y="11409"/>
                    <a:pt x="31478" y="11409"/>
                  </a:cubicBezTo>
                  <a:cubicBezTo>
                    <a:pt x="31548" y="11409"/>
                    <a:pt x="31619" y="11408"/>
                    <a:pt x="31690" y="11405"/>
                  </a:cubicBezTo>
                  <a:cubicBezTo>
                    <a:pt x="32024" y="11405"/>
                    <a:pt x="32391" y="11605"/>
                    <a:pt x="32757" y="11605"/>
                  </a:cubicBezTo>
                  <a:cubicBezTo>
                    <a:pt x="33525" y="11605"/>
                    <a:pt x="34192" y="11805"/>
                    <a:pt x="34926" y="12005"/>
                  </a:cubicBezTo>
                  <a:cubicBezTo>
                    <a:pt x="35397" y="12131"/>
                    <a:pt x="35928" y="12375"/>
                    <a:pt x="36517" y="12375"/>
                  </a:cubicBezTo>
                  <a:cubicBezTo>
                    <a:pt x="36554" y="12375"/>
                    <a:pt x="36590" y="12374"/>
                    <a:pt x="36627" y="12372"/>
                  </a:cubicBezTo>
                  <a:cubicBezTo>
                    <a:pt x="37027" y="12372"/>
                    <a:pt x="37528" y="12772"/>
                    <a:pt x="37995" y="12939"/>
                  </a:cubicBezTo>
                  <a:cubicBezTo>
                    <a:pt x="38929" y="13306"/>
                    <a:pt x="39863" y="13740"/>
                    <a:pt x="40797" y="14140"/>
                  </a:cubicBezTo>
                  <a:cubicBezTo>
                    <a:pt x="41097" y="14240"/>
                    <a:pt x="41330" y="14474"/>
                    <a:pt x="41497" y="14640"/>
                  </a:cubicBezTo>
                  <a:cubicBezTo>
                    <a:pt x="41831" y="14907"/>
                    <a:pt x="42231" y="14941"/>
                    <a:pt x="42531" y="15274"/>
                  </a:cubicBezTo>
                  <a:cubicBezTo>
                    <a:pt x="42631" y="15408"/>
                    <a:pt x="42965" y="15508"/>
                    <a:pt x="43198" y="15608"/>
                  </a:cubicBezTo>
                  <a:cubicBezTo>
                    <a:pt x="43432" y="15741"/>
                    <a:pt x="43632" y="15975"/>
                    <a:pt x="43899" y="16141"/>
                  </a:cubicBezTo>
                  <a:cubicBezTo>
                    <a:pt x="44666" y="16742"/>
                    <a:pt x="45467" y="17342"/>
                    <a:pt x="46200" y="18009"/>
                  </a:cubicBezTo>
                  <a:cubicBezTo>
                    <a:pt x="46601" y="18376"/>
                    <a:pt x="47068" y="18677"/>
                    <a:pt x="47435" y="19044"/>
                  </a:cubicBezTo>
                  <a:cubicBezTo>
                    <a:pt x="48035" y="19677"/>
                    <a:pt x="48602" y="20311"/>
                    <a:pt x="49136" y="20978"/>
                  </a:cubicBezTo>
                  <a:cubicBezTo>
                    <a:pt x="49603" y="21579"/>
                    <a:pt x="50103" y="22146"/>
                    <a:pt x="50503" y="22813"/>
                  </a:cubicBezTo>
                  <a:cubicBezTo>
                    <a:pt x="51104" y="23714"/>
                    <a:pt x="51738" y="24614"/>
                    <a:pt x="52271" y="25548"/>
                  </a:cubicBezTo>
                  <a:cubicBezTo>
                    <a:pt x="52438" y="25782"/>
                    <a:pt x="52638" y="26115"/>
                    <a:pt x="52672" y="26382"/>
                  </a:cubicBezTo>
                  <a:cubicBezTo>
                    <a:pt x="52705" y="26682"/>
                    <a:pt x="53072" y="26616"/>
                    <a:pt x="53005" y="26716"/>
                  </a:cubicBezTo>
                  <a:cubicBezTo>
                    <a:pt x="52772" y="26916"/>
                    <a:pt x="53005" y="27049"/>
                    <a:pt x="53039" y="27183"/>
                  </a:cubicBezTo>
                  <a:cubicBezTo>
                    <a:pt x="53105" y="27383"/>
                    <a:pt x="53372" y="27483"/>
                    <a:pt x="53439" y="27750"/>
                  </a:cubicBezTo>
                  <a:cubicBezTo>
                    <a:pt x="53572" y="28417"/>
                    <a:pt x="53939" y="28984"/>
                    <a:pt x="54173" y="29584"/>
                  </a:cubicBezTo>
                  <a:cubicBezTo>
                    <a:pt x="54340" y="30051"/>
                    <a:pt x="54606" y="30552"/>
                    <a:pt x="54573" y="31152"/>
                  </a:cubicBezTo>
                  <a:cubicBezTo>
                    <a:pt x="54540" y="31452"/>
                    <a:pt x="54807" y="31886"/>
                    <a:pt x="54907" y="32253"/>
                  </a:cubicBezTo>
                  <a:cubicBezTo>
                    <a:pt x="55107" y="32920"/>
                    <a:pt x="55374" y="33587"/>
                    <a:pt x="55374" y="34221"/>
                  </a:cubicBezTo>
                  <a:cubicBezTo>
                    <a:pt x="55340" y="34655"/>
                    <a:pt x="55607" y="34955"/>
                    <a:pt x="55607" y="35322"/>
                  </a:cubicBezTo>
                  <a:cubicBezTo>
                    <a:pt x="55607" y="35589"/>
                    <a:pt x="55540" y="35856"/>
                    <a:pt x="55607" y="36122"/>
                  </a:cubicBezTo>
                  <a:cubicBezTo>
                    <a:pt x="55640" y="36323"/>
                    <a:pt x="55474" y="36623"/>
                    <a:pt x="55807" y="36756"/>
                  </a:cubicBezTo>
                  <a:cubicBezTo>
                    <a:pt x="55841" y="36790"/>
                    <a:pt x="55841" y="36923"/>
                    <a:pt x="55841" y="37023"/>
                  </a:cubicBezTo>
                  <a:cubicBezTo>
                    <a:pt x="55807" y="37724"/>
                    <a:pt x="55907" y="38424"/>
                    <a:pt x="55707" y="39125"/>
                  </a:cubicBezTo>
                  <a:cubicBezTo>
                    <a:pt x="55674" y="39291"/>
                    <a:pt x="55774" y="39458"/>
                    <a:pt x="55774" y="39625"/>
                  </a:cubicBezTo>
                  <a:cubicBezTo>
                    <a:pt x="55841" y="40359"/>
                    <a:pt x="55607" y="41093"/>
                    <a:pt x="55774" y="41827"/>
                  </a:cubicBezTo>
                  <a:cubicBezTo>
                    <a:pt x="55440" y="41993"/>
                    <a:pt x="55907" y="42427"/>
                    <a:pt x="55507" y="42594"/>
                  </a:cubicBezTo>
                  <a:cubicBezTo>
                    <a:pt x="55407" y="42627"/>
                    <a:pt x="55440" y="42727"/>
                    <a:pt x="55540" y="42761"/>
                  </a:cubicBezTo>
                  <a:cubicBezTo>
                    <a:pt x="55640" y="42794"/>
                    <a:pt x="55707" y="42894"/>
                    <a:pt x="55640" y="42927"/>
                  </a:cubicBezTo>
                  <a:cubicBezTo>
                    <a:pt x="55340" y="43094"/>
                    <a:pt x="55574" y="43361"/>
                    <a:pt x="55507" y="43528"/>
                  </a:cubicBezTo>
                  <a:cubicBezTo>
                    <a:pt x="55274" y="44128"/>
                    <a:pt x="55173" y="44762"/>
                    <a:pt x="55007" y="45362"/>
                  </a:cubicBezTo>
                  <a:cubicBezTo>
                    <a:pt x="54840" y="45996"/>
                    <a:pt x="54673" y="46630"/>
                    <a:pt x="54473" y="47230"/>
                  </a:cubicBezTo>
                  <a:cubicBezTo>
                    <a:pt x="54173" y="48164"/>
                    <a:pt x="53806" y="49065"/>
                    <a:pt x="53339" y="49932"/>
                  </a:cubicBezTo>
                  <a:cubicBezTo>
                    <a:pt x="53105" y="50399"/>
                    <a:pt x="52805" y="50866"/>
                    <a:pt x="52638" y="51367"/>
                  </a:cubicBezTo>
                  <a:cubicBezTo>
                    <a:pt x="52405" y="51967"/>
                    <a:pt x="51971" y="52434"/>
                    <a:pt x="51638" y="52968"/>
                  </a:cubicBezTo>
                  <a:cubicBezTo>
                    <a:pt x="51237" y="53635"/>
                    <a:pt x="50770" y="54269"/>
                    <a:pt x="50270" y="54869"/>
                  </a:cubicBezTo>
                  <a:cubicBezTo>
                    <a:pt x="49469" y="55870"/>
                    <a:pt x="48569" y="56771"/>
                    <a:pt x="47635" y="57604"/>
                  </a:cubicBezTo>
                  <a:cubicBezTo>
                    <a:pt x="47201" y="57971"/>
                    <a:pt x="46767" y="58305"/>
                    <a:pt x="46401" y="58739"/>
                  </a:cubicBezTo>
                  <a:cubicBezTo>
                    <a:pt x="46200" y="58972"/>
                    <a:pt x="45934" y="59172"/>
                    <a:pt x="45600" y="59272"/>
                  </a:cubicBezTo>
                  <a:cubicBezTo>
                    <a:pt x="45233" y="59439"/>
                    <a:pt x="44966" y="59773"/>
                    <a:pt x="44633" y="60006"/>
                  </a:cubicBezTo>
                  <a:cubicBezTo>
                    <a:pt x="44066" y="60340"/>
                    <a:pt x="43599" y="60807"/>
                    <a:pt x="42965" y="61007"/>
                  </a:cubicBezTo>
                  <a:cubicBezTo>
                    <a:pt x="42665" y="61107"/>
                    <a:pt x="42431" y="61307"/>
                    <a:pt x="42164" y="61507"/>
                  </a:cubicBezTo>
                  <a:cubicBezTo>
                    <a:pt x="41697" y="61807"/>
                    <a:pt x="41130" y="62008"/>
                    <a:pt x="40596" y="62208"/>
                  </a:cubicBezTo>
                  <a:cubicBezTo>
                    <a:pt x="40363" y="62308"/>
                    <a:pt x="40163" y="62475"/>
                    <a:pt x="39896" y="62575"/>
                  </a:cubicBezTo>
                  <a:cubicBezTo>
                    <a:pt x="39329" y="62775"/>
                    <a:pt x="38795" y="63075"/>
                    <a:pt x="38228" y="63208"/>
                  </a:cubicBezTo>
                  <a:cubicBezTo>
                    <a:pt x="37828" y="63309"/>
                    <a:pt x="37461" y="63442"/>
                    <a:pt x="37094" y="63542"/>
                  </a:cubicBezTo>
                  <a:cubicBezTo>
                    <a:pt x="36694" y="63675"/>
                    <a:pt x="36260" y="63742"/>
                    <a:pt x="35860" y="63876"/>
                  </a:cubicBezTo>
                  <a:cubicBezTo>
                    <a:pt x="34892" y="64176"/>
                    <a:pt x="33892" y="64309"/>
                    <a:pt x="32924" y="64443"/>
                  </a:cubicBezTo>
                  <a:cubicBezTo>
                    <a:pt x="31590" y="64670"/>
                    <a:pt x="30257" y="64824"/>
                    <a:pt x="28902" y="64824"/>
                  </a:cubicBezTo>
                  <a:cubicBezTo>
                    <a:pt x="28665" y="64824"/>
                    <a:pt x="28426" y="64820"/>
                    <a:pt x="28188" y="64810"/>
                  </a:cubicBezTo>
                  <a:cubicBezTo>
                    <a:pt x="27387" y="64743"/>
                    <a:pt x="26553" y="64776"/>
                    <a:pt x="25719" y="64710"/>
                  </a:cubicBezTo>
                  <a:cubicBezTo>
                    <a:pt x="23818" y="64509"/>
                    <a:pt x="21983" y="64042"/>
                    <a:pt x="20182" y="63375"/>
                  </a:cubicBezTo>
                  <a:cubicBezTo>
                    <a:pt x="18981" y="62942"/>
                    <a:pt x="17813" y="62508"/>
                    <a:pt x="16679" y="61874"/>
                  </a:cubicBezTo>
                  <a:cubicBezTo>
                    <a:pt x="15679" y="61307"/>
                    <a:pt x="14711" y="60707"/>
                    <a:pt x="13744" y="60073"/>
                  </a:cubicBezTo>
                  <a:cubicBezTo>
                    <a:pt x="13344" y="59806"/>
                    <a:pt x="12910" y="59539"/>
                    <a:pt x="12543" y="59239"/>
                  </a:cubicBezTo>
                  <a:cubicBezTo>
                    <a:pt x="12176" y="58905"/>
                    <a:pt x="11609" y="58705"/>
                    <a:pt x="11342" y="58172"/>
                  </a:cubicBezTo>
                  <a:cubicBezTo>
                    <a:pt x="11175" y="57871"/>
                    <a:pt x="10775" y="57671"/>
                    <a:pt x="10508" y="57438"/>
                  </a:cubicBezTo>
                  <a:cubicBezTo>
                    <a:pt x="10075" y="57104"/>
                    <a:pt x="9808" y="56637"/>
                    <a:pt x="9307" y="56337"/>
                  </a:cubicBezTo>
                  <a:cubicBezTo>
                    <a:pt x="8974" y="56137"/>
                    <a:pt x="8707" y="55636"/>
                    <a:pt x="8440" y="55236"/>
                  </a:cubicBezTo>
                  <a:cubicBezTo>
                    <a:pt x="8173" y="54869"/>
                    <a:pt x="7773" y="54669"/>
                    <a:pt x="7539" y="54235"/>
                  </a:cubicBezTo>
                  <a:cubicBezTo>
                    <a:pt x="7239" y="53602"/>
                    <a:pt x="6672" y="53168"/>
                    <a:pt x="6372" y="52501"/>
                  </a:cubicBezTo>
                  <a:cubicBezTo>
                    <a:pt x="6239" y="52234"/>
                    <a:pt x="5905" y="51967"/>
                    <a:pt x="5872" y="51734"/>
                  </a:cubicBezTo>
                  <a:cubicBezTo>
                    <a:pt x="5705" y="51167"/>
                    <a:pt x="5271" y="50766"/>
                    <a:pt x="5038" y="50266"/>
                  </a:cubicBezTo>
                  <a:cubicBezTo>
                    <a:pt x="4771" y="49665"/>
                    <a:pt x="4471" y="49098"/>
                    <a:pt x="4204" y="48498"/>
                  </a:cubicBezTo>
                  <a:cubicBezTo>
                    <a:pt x="3970" y="47964"/>
                    <a:pt x="3670" y="47431"/>
                    <a:pt x="3570" y="46797"/>
                  </a:cubicBezTo>
                  <a:cubicBezTo>
                    <a:pt x="3570" y="46797"/>
                    <a:pt x="3570" y="46763"/>
                    <a:pt x="3570" y="46763"/>
                  </a:cubicBezTo>
                  <a:cubicBezTo>
                    <a:pt x="3103" y="46063"/>
                    <a:pt x="3036" y="45229"/>
                    <a:pt x="2736" y="44462"/>
                  </a:cubicBezTo>
                  <a:cubicBezTo>
                    <a:pt x="2569" y="44095"/>
                    <a:pt x="2536" y="43695"/>
                    <a:pt x="2436" y="43294"/>
                  </a:cubicBezTo>
                  <a:cubicBezTo>
                    <a:pt x="2236" y="42360"/>
                    <a:pt x="1869" y="41460"/>
                    <a:pt x="1835" y="40526"/>
                  </a:cubicBezTo>
                  <a:cubicBezTo>
                    <a:pt x="1769" y="39792"/>
                    <a:pt x="1535" y="39091"/>
                    <a:pt x="1535" y="38357"/>
                  </a:cubicBezTo>
                  <a:cubicBezTo>
                    <a:pt x="1569" y="37824"/>
                    <a:pt x="1435" y="37223"/>
                    <a:pt x="1402" y="36689"/>
                  </a:cubicBezTo>
                  <a:cubicBezTo>
                    <a:pt x="1368" y="35922"/>
                    <a:pt x="1402" y="35188"/>
                    <a:pt x="1368" y="34421"/>
                  </a:cubicBezTo>
                  <a:cubicBezTo>
                    <a:pt x="1335" y="33154"/>
                    <a:pt x="1569" y="31919"/>
                    <a:pt x="1635" y="30652"/>
                  </a:cubicBezTo>
                  <a:cubicBezTo>
                    <a:pt x="1669" y="30218"/>
                    <a:pt x="1769" y="29818"/>
                    <a:pt x="1935" y="29418"/>
                  </a:cubicBezTo>
                  <a:cubicBezTo>
                    <a:pt x="2036" y="29151"/>
                    <a:pt x="2002" y="28884"/>
                    <a:pt x="2036" y="28650"/>
                  </a:cubicBezTo>
                  <a:cubicBezTo>
                    <a:pt x="2102" y="28250"/>
                    <a:pt x="2236" y="27850"/>
                    <a:pt x="2336" y="27450"/>
                  </a:cubicBezTo>
                  <a:cubicBezTo>
                    <a:pt x="2503" y="26749"/>
                    <a:pt x="2769" y="26049"/>
                    <a:pt x="2903" y="25281"/>
                  </a:cubicBezTo>
                  <a:cubicBezTo>
                    <a:pt x="2970" y="25048"/>
                    <a:pt x="3103" y="24814"/>
                    <a:pt x="3170" y="24581"/>
                  </a:cubicBezTo>
                  <a:cubicBezTo>
                    <a:pt x="3603" y="23213"/>
                    <a:pt x="4170" y="21912"/>
                    <a:pt x="4771" y="20611"/>
                  </a:cubicBezTo>
                  <a:cubicBezTo>
                    <a:pt x="5104" y="19877"/>
                    <a:pt x="5538" y="19210"/>
                    <a:pt x="5905" y="18476"/>
                  </a:cubicBezTo>
                  <a:cubicBezTo>
                    <a:pt x="6138" y="18043"/>
                    <a:pt x="6439" y="17676"/>
                    <a:pt x="6605" y="17176"/>
                  </a:cubicBezTo>
                  <a:cubicBezTo>
                    <a:pt x="6772" y="16742"/>
                    <a:pt x="7206" y="16408"/>
                    <a:pt x="7439" y="15941"/>
                  </a:cubicBezTo>
                  <a:cubicBezTo>
                    <a:pt x="7573" y="15641"/>
                    <a:pt x="7773" y="15341"/>
                    <a:pt x="7973" y="15174"/>
                  </a:cubicBezTo>
                  <a:cubicBezTo>
                    <a:pt x="8407" y="14807"/>
                    <a:pt x="8540" y="14273"/>
                    <a:pt x="8940" y="13873"/>
                  </a:cubicBezTo>
                  <a:cubicBezTo>
                    <a:pt x="9241" y="13573"/>
                    <a:pt x="9474" y="13106"/>
                    <a:pt x="9774" y="12772"/>
                  </a:cubicBezTo>
                  <a:cubicBezTo>
                    <a:pt x="9975" y="12506"/>
                    <a:pt x="10141" y="11938"/>
                    <a:pt x="10642" y="11938"/>
                  </a:cubicBezTo>
                  <a:cubicBezTo>
                    <a:pt x="10708" y="11938"/>
                    <a:pt x="10742" y="11905"/>
                    <a:pt x="10742" y="11905"/>
                  </a:cubicBezTo>
                  <a:cubicBezTo>
                    <a:pt x="10708" y="11471"/>
                    <a:pt x="11075" y="11205"/>
                    <a:pt x="11275" y="11038"/>
                  </a:cubicBezTo>
                  <a:cubicBezTo>
                    <a:pt x="11676" y="10738"/>
                    <a:pt x="11909" y="10271"/>
                    <a:pt x="12343" y="10004"/>
                  </a:cubicBezTo>
                  <a:cubicBezTo>
                    <a:pt x="12710" y="9804"/>
                    <a:pt x="12910" y="9370"/>
                    <a:pt x="13344" y="9170"/>
                  </a:cubicBezTo>
                  <a:cubicBezTo>
                    <a:pt x="13210" y="8970"/>
                    <a:pt x="13077" y="9103"/>
                    <a:pt x="13010" y="8970"/>
                  </a:cubicBezTo>
                  <a:cubicBezTo>
                    <a:pt x="13043" y="8936"/>
                    <a:pt x="13043" y="8903"/>
                    <a:pt x="13077" y="8903"/>
                  </a:cubicBezTo>
                  <a:cubicBezTo>
                    <a:pt x="13510" y="8836"/>
                    <a:pt x="13877" y="8636"/>
                    <a:pt x="14144" y="8303"/>
                  </a:cubicBezTo>
                  <a:cubicBezTo>
                    <a:pt x="14645" y="7702"/>
                    <a:pt x="15378" y="7369"/>
                    <a:pt x="15745" y="6668"/>
                  </a:cubicBezTo>
                  <a:cubicBezTo>
                    <a:pt x="15812" y="6601"/>
                    <a:pt x="15979" y="6568"/>
                    <a:pt x="16079" y="6568"/>
                  </a:cubicBezTo>
                  <a:cubicBezTo>
                    <a:pt x="16212" y="6535"/>
                    <a:pt x="16379" y="6501"/>
                    <a:pt x="16379" y="6401"/>
                  </a:cubicBezTo>
                  <a:cubicBezTo>
                    <a:pt x="16479" y="5968"/>
                    <a:pt x="17046" y="6001"/>
                    <a:pt x="17180" y="5601"/>
                  </a:cubicBezTo>
                  <a:cubicBezTo>
                    <a:pt x="17213" y="5467"/>
                    <a:pt x="17480" y="5434"/>
                    <a:pt x="17613" y="5367"/>
                  </a:cubicBezTo>
                  <a:cubicBezTo>
                    <a:pt x="17914" y="5167"/>
                    <a:pt x="18114" y="4833"/>
                    <a:pt x="18414" y="4700"/>
                  </a:cubicBezTo>
                  <a:cubicBezTo>
                    <a:pt x="18881" y="4500"/>
                    <a:pt x="19148" y="4033"/>
                    <a:pt x="19681" y="3866"/>
                  </a:cubicBezTo>
                  <a:cubicBezTo>
                    <a:pt x="20082" y="3733"/>
                    <a:pt x="20415" y="3366"/>
                    <a:pt x="20749" y="3099"/>
                  </a:cubicBezTo>
                  <a:cubicBezTo>
                    <a:pt x="20882" y="2965"/>
                    <a:pt x="21016" y="2932"/>
                    <a:pt x="21183" y="2932"/>
                  </a:cubicBezTo>
                  <a:cubicBezTo>
                    <a:pt x="21316" y="2932"/>
                    <a:pt x="21483" y="2899"/>
                    <a:pt x="21516" y="2832"/>
                  </a:cubicBezTo>
                  <a:cubicBezTo>
                    <a:pt x="21683" y="2465"/>
                    <a:pt x="22117" y="2498"/>
                    <a:pt x="22283" y="2332"/>
                  </a:cubicBezTo>
                  <a:cubicBezTo>
                    <a:pt x="22784" y="1798"/>
                    <a:pt x="23417" y="1931"/>
                    <a:pt x="23951" y="1698"/>
                  </a:cubicBezTo>
                  <a:cubicBezTo>
                    <a:pt x="24225" y="1588"/>
                    <a:pt x="24431" y="1322"/>
                    <a:pt x="24755" y="1322"/>
                  </a:cubicBezTo>
                  <a:close/>
                  <a:moveTo>
                    <a:pt x="25444" y="0"/>
                  </a:moveTo>
                  <a:cubicBezTo>
                    <a:pt x="25315" y="0"/>
                    <a:pt x="25185" y="8"/>
                    <a:pt x="25052" y="30"/>
                  </a:cubicBezTo>
                  <a:cubicBezTo>
                    <a:pt x="24485" y="97"/>
                    <a:pt x="23985" y="364"/>
                    <a:pt x="23417" y="464"/>
                  </a:cubicBezTo>
                  <a:cubicBezTo>
                    <a:pt x="22917" y="530"/>
                    <a:pt x="22417" y="764"/>
                    <a:pt x="21950" y="997"/>
                  </a:cubicBezTo>
                  <a:cubicBezTo>
                    <a:pt x="21549" y="1197"/>
                    <a:pt x="21183" y="1464"/>
                    <a:pt x="20749" y="1631"/>
                  </a:cubicBezTo>
                  <a:cubicBezTo>
                    <a:pt x="20733" y="1635"/>
                    <a:pt x="20716" y="1637"/>
                    <a:pt x="20698" y="1637"/>
                  </a:cubicBezTo>
                  <a:cubicBezTo>
                    <a:pt x="20628" y="1637"/>
                    <a:pt x="20548" y="1612"/>
                    <a:pt x="20475" y="1612"/>
                  </a:cubicBezTo>
                  <a:cubicBezTo>
                    <a:pt x="20413" y="1612"/>
                    <a:pt x="20356" y="1630"/>
                    <a:pt x="20315" y="1698"/>
                  </a:cubicBezTo>
                  <a:cubicBezTo>
                    <a:pt x="19982" y="2198"/>
                    <a:pt x="19348" y="2298"/>
                    <a:pt x="18948" y="2698"/>
                  </a:cubicBezTo>
                  <a:cubicBezTo>
                    <a:pt x="18923" y="2732"/>
                    <a:pt x="18887" y="2742"/>
                    <a:pt x="18848" y="2742"/>
                  </a:cubicBezTo>
                  <a:cubicBezTo>
                    <a:pt x="18783" y="2742"/>
                    <a:pt x="18708" y="2713"/>
                    <a:pt x="18654" y="2713"/>
                  </a:cubicBezTo>
                  <a:cubicBezTo>
                    <a:pt x="18610" y="2713"/>
                    <a:pt x="18581" y="2732"/>
                    <a:pt x="18581" y="2799"/>
                  </a:cubicBezTo>
                  <a:cubicBezTo>
                    <a:pt x="18547" y="3266"/>
                    <a:pt x="18080" y="3332"/>
                    <a:pt x="17847" y="3432"/>
                  </a:cubicBezTo>
                  <a:cubicBezTo>
                    <a:pt x="17180" y="3766"/>
                    <a:pt x="16746" y="4333"/>
                    <a:pt x="16146" y="4700"/>
                  </a:cubicBezTo>
                  <a:cubicBezTo>
                    <a:pt x="15612" y="5034"/>
                    <a:pt x="15278" y="5567"/>
                    <a:pt x="14778" y="5867"/>
                  </a:cubicBezTo>
                  <a:cubicBezTo>
                    <a:pt x="14044" y="6268"/>
                    <a:pt x="13510" y="6902"/>
                    <a:pt x="12910" y="7402"/>
                  </a:cubicBezTo>
                  <a:cubicBezTo>
                    <a:pt x="12310" y="7902"/>
                    <a:pt x="11776" y="8503"/>
                    <a:pt x="11242" y="9036"/>
                  </a:cubicBezTo>
                  <a:cubicBezTo>
                    <a:pt x="10508" y="9770"/>
                    <a:pt x="9808" y="10537"/>
                    <a:pt x="9174" y="11305"/>
                  </a:cubicBezTo>
                  <a:cubicBezTo>
                    <a:pt x="8407" y="12239"/>
                    <a:pt x="7640" y="13139"/>
                    <a:pt x="7006" y="14140"/>
                  </a:cubicBezTo>
                  <a:cubicBezTo>
                    <a:pt x="6639" y="14707"/>
                    <a:pt x="6205" y="15241"/>
                    <a:pt x="5838" y="15841"/>
                  </a:cubicBezTo>
                  <a:cubicBezTo>
                    <a:pt x="5505" y="16408"/>
                    <a:pt x="5171" y="16975"/>
                    <a:pt x="4804" y="17476"/>
                  </a:cubicBezTo>
                  <a:cubicBezTo>
                    <a:pt x="4637" y="17709"/>
                    <a:pt x="4737" y="17776"/>
                    <a:pt x="4938" y="18009"/>
                  </a:cubicBezTo>
                  <a:cubicBezTo>
                    <a:pt x="4834" y="17978"/>
                    <a:pt x="4753" y="17963"/>
                    <a:pt x="4687" y="17963"/>
                  </a:cubicBezTo>
                  <a:cubicBezTo>
                    <a:pt x="4539" y="17963"/>
                    <a:pt x="4463" y="18038"/>
                    <a:pt x="4371" y="18176"/>
                  </a:cubicBezTo>
                  <a:cubicBezTo>
                    <a:pt x="4037" y="18810"/>
                    <a:pt x="3837" y="19477"/>
                    <a:pt x="3537" y="20078"/>
                  </a:cubicBezTo>
                  <a:cubicBezTo>
                    <a:pt x="3070" y="20912"/>
                    <a:pt x="2669" y="21812"/>
                    <a:pt x="2336" y="22713"/>
                  </a:cubicBezTo>
                  <a:cubicBezTo>
                    <a:pt x="2169" y="23146"/>
                    <a:pt x="2102" y="23613"/>
                    <a:pt x="1902" y="24047"/>
                  </a:cubicBezTo>
                  <a:cubicBezTo>
                    <a:pt x="1669" y="24447"/>
                    <a:pt x="1502" y="24881"/>
                    <a:pt x="1468" y="25348"/>
                  </a:cubicBezTo>
                  <a:cubicBezTo>
                    <a:pt x="1468" y="25715"/>
                    <a:pt x="1302" y="26082"/>
                    <a:pt x="1268" y="26449"/>
                  </a:cubicBezTo>
                  <a:cubicBezTo>
                    <a:pt x="1235" y="26649"/>
                    <a:pt x="1302" y="26916"/>
                    <a:pt x="1168" y="27083"/>
                  </a:cubicBezTo>
                  <a:cubicBezTo>
                    <a:pt x="935" y="27416"/>
                    <a:pt x="835" y="27783"/>
                    <a:pt x="801" y="28183"/>
                  </a:cubicBezTo>
                  <a:cubicBezTo>
                    <a:pt x="768" y="28584"/>
                    <a:pt x="735" y="29017"/>
                    <a:pt x="701" y="29384"/>
                  </a:cubicBezTo>
                  <a:cubicBezTo>
                    <a:pt x="601" y="29951"/>
                    <a:pt x="301" y="30452"/>
                    <a:pt x="501" y="31052"/>
                  </a:cubicBezTo>
                  <a:cubicBezTo>
                    <a:pt x="534" y="31152"/>
                    <a:pt x="534" y="31286"/>
                    <a:pt x="468" y="31319"/>
                  </a:cubicBezTo>
                  <a:cubicBezTo>
                    <a:pt x="1" y="31853"/>
                    <a:pt x="334" y="32520"/>
                    <a:pt x="168" y="33120"/>
                  </a:cubicBezTo>
                  <a:cubicBezTo>
                    <a:pt x="101" y="33354"/>
                    <a:pt x="268" y="33654"/>
                    <a:pt x="201" y="33887"/>
                  </a:cubicBezTo>
                  <a:cubicBezTo>
                    <a:pt x="67" y="34221"/>
                    <a:pt x="101" y="34521"/>
                    <a:pt x="101" y="34855"/>
                  </a:cubicBezTo>
                  <a:cubicBezTo>
                    <a:pt x="101" y="35355"/>
                    <a:pt x="234" y="35889"/>
                    <a:pt x="168" y="36356"/>
                  </a:cubicBezTo>
                  <a:cubicBezTo>
                    <a:pt x="101" y="36923"/>
                    <a:pt x="501" y="37423"/>
                    <a:pt x="168" y="37957"/>
                  </a:cubicBezTo>
                  <a:cubicBezTo>
                    <a:pt x="168" y="37957"/>
                    <a:pt x="234" y="38057"/>
                    <a:pt x="268" y="38091"/>
                  </a:cubicBezTo>
                  <a:cubicBezTo>
                    <a:pt x="368" y="38424"/>
                    <a:pt x="468" y="38824"/>
                    <a:pt x="434" y="39125"/>
                  </a:cubicBezTo>
                  <a:cubicBezTo>
                    <a:pt x="401" y="39425"/>
                    <a:pt x="735" y="39725"/>
                    <a:pt x="468" y="39992"/>
                  </a:cubicBezTo>
                  <a:cubicBezTo>
                    <a:pt x="768" y="40259"/>
                    <a:pt x="701" y="40692"/>
                    <a:pt x="701" y="40959"/>
                  </a:cubicBezTo>
                  <a:cubicBezTo>
                    <a:pt x="668" y="41827"/>
                    <a:pt x="1035" y="42560"/>
                    <a:pt x="1235" y="43361"/>
                  </a:cubicBezTo>
                  <a:cubicBezTo>
                    <a:pt x="1368" y="43995"/>
                    <a:pt x="1435" y="44662"/>
                    <a:pt x="1702" y="45229"/>
                  </a:cubicBezTo>
                  <a:cubicBezTo>
                    <a:pt x="1835" y="45529"/>
                    <a:pt x="1935" y="45829"/>
                    <a:pt x="2002" y="46130"/>
                  </a:cubicBezTo>
                  <a:cubicBezTo>
                    <a:pt x="2069" y="46430"/>
                    <a:pt x="2336" y="46597"/>
                    <a:pt x="2369" y="46863"/>
                  </a:cubicBezTo>
                  <a:cubicBezTo>
                    <a:pt x="2436" y="47297"/>
                    <a:pt x="2603" y="47664"/>
                    <a:pt x="2769" y="48064"/>
                  </a:cubicBezTo>
                  <a:cubicBezTo>
                    <a:pt x="2936" y="48531"/>
                    <a:pt x="3303" y="48932"/>
                    <a:pt x="3270" y="49465"/>
                  </a:cubicBezTo>
                  <a:cubicBezTo>
                    <a:pt x="3270" y="49532"/>
                    <a:pt x="3370" y="49665"/>
                    <a:pt x="3437" y="49665"/>
                  </a:cubicBezTo>
                  <a:cubicBezTo>
                    <a:pt x="3703" y="49665"/>
                    <a:pt x="3637" y="49832"/>
                    <a:pt x="3703" y="49999"/>
                  </a:cubicBezTo>
                  <a:cubicBezTo>
                    <a:pt x="3870" y="50299"/>
                    <a:pt x="3637" y="50866"/>
                    <a:pt x="4270" y="50900"/>
                  </a:cubicBezTo>
                  <a:cubicBezTo>
                    <a:pt x="4270" y="50900"/>
                    <a:pt x="4337" y="51033"/>
                    <a:pt x="4304" y="51066"/>
                  </a:cubicBezTo>
                  <a:cubicBezTo>
                    <a:pt x="4137" y="51267"/>
                    <a:pt x="4337" y="51400"/>
                    <a:pt x="4404" y="51533"/>
                  </a:cubicBezTo>
                  <a:cubicBezTo>
                    <a:pt x="4637" y="51967"/>
                    <a:pt x="4938" y="52401"/>
                    <a:pt x="5171" y="52801"/>
                  </a:cubicBezTo>
                  <a:cubicBezTo>
                    <a:pt x="5872" y="54002"/>
                    <a:pt x="6672" y="55069"/>
                    <a:pt x="7606" y="56070"/>
                  </a:cubicBezTo>
                  <a:cubicBezTo>
                    <a:pt x="8140" y="56670"/>
                    <a:pt x="8640" y="57238"/>
                    <a:pt x="9207" y="57805"/>
                  </a:cubicBezTo>
                  <a:cubicBezTo>
                    <a:pt x="9874" y="58438"/>
                    <a:pt x="10575" y="59039"/>
                    <a:pt x="11242" y="59673"/>
                  </a:cubicBezTo>
                  <a:cubicBezTo>
                    <a:pt x="11776" y="60173"/>
                    <a:pt x="12376" y="60607"/>
                    <a:pt x="13010" y="60974"/>
                  </a:cubicBezTo>
                  <a:cubicBezTo>
                    <a:pt x="13310" y="61140"/>
                    <a:pt x="13477" y="61407"/>
                    <a:pt x="13744" y="61574"/>
                  </a:cubicBezTo>
                  <a:cubicBezTo>
                    <a:pt x="14278" y="61874"/>
                    <a:pt x="14811" y="62241"/>
                    <a:pt x="15378" y="62508"/>
                  </a:cubicBezTo>
                  <a:cubicBezTo>
                    <a:pt x="15668" y="62636"/>
                    <a:pt x="15864" y="63044"/>
                    <a:pt x="16116" y="63044"/>
                  </a:cubicBezTo>
                  <a:cubicBezTo>
                    <a:pt x="16126" y="63044"/>
                    <a:pt x="16136" y="63043"/>
                    <a:pt x="16146" y="63042"/>
                  </a:cubicBezTo>
                  <a:cubicBezTo>
                    <a:pt x="16181" y="63036"/>
                    <a:pt x="16214" y="63033"/>
                    <a:pt x="16247" y="63033"/>
                  </a:cubicBezTo>
                  <a:cubicBezTo>
                    <a:pt x="16678" y="63033"/>
                    <a:pt x="16892" y="63542"/>
                    <a:pt x="17296" y="63542"/>
                  </a:cubicBezTo>
                  <a:cubicBezTo>
                    <a:pt x="17353" y="63542"/>
                    <a:pt x="17414" y="63532"/>
                    <a:pt x="17480" y="63509"/>
                  </a:cubicBezTo>
                  <a:cubicBezTo>
                    <a:pt x="17713" y="63809"/>
                    <a:pt x="18080" y="63809"/>
                    <a:pt x="18381" y="63976"/>
                  </a:cubicBezTo>
                  <a:cubicBezTo>
                    <a:pt x="18566" y="64081"/>
                    <a:pt x="18730" y="64292"/>
                    <a:pt x="18972" y="64292"/>
                  </a:cubicBezTo>
                  <a:cubicBezTo>
                    <a:pt x="19036" y="64292"/>
                    <a:pt x="19105" y="64277"/>
                    <a:pt x="19181" y="64243"/>
                  </a:cubicBezTo>
                  <a:cubicBezTo>
                    <a:pt x="19187" y="64236"/>
                    <a:pt x="19196" y="64234"/>
                    <a:pt x="19205" y="64234"/>
                  </a:cubicBezTo>
                  <a:cubicBezTo>
                    <a:pt x="19248" y="64234"/>
                    <a:pt x="19315" y="64288"/>
                    <a:pt x="19315" y="64343"/>
                  </a:cubicBezTo>
                  <a:cubicBezTo>
                    <a:pt x="19219" y="64581"/>
                    <a:pt x="19345" y="64615"/>
                    <a:pt x="19461" y="64615"/>
                  </a:cubicBezTo>
                  <a:cubicBezTo>
                    <a:pt x="19508" y="64615"/>
                    <a:pt x="19553" y="64609"/>
                    <a:pt x="19581" y="64609"/>
                  </a:cubicBezTo>
                  <a:cubicBezTo>
                    <a:pt x="19920" y="64640"/>
                    <a:pt x="20174" y="64813"/>
                    <a:pt x="20500" y="64813"/>
                  </a:cubicBezTo>
                  <a:cubicBezTo>
                    <a:pt x="20527" y="64813"/>
                    <a:pt x="20554" y="64812"/>
                    <a:pt x="20582" y="64810"/>
                  </a:cubicBezTo>
                  <a:cubicBezTo>
                    <a:pt x="20605" y="64808"/>
                    <a:pt x="20627" y="64807"/>
                    <a:pt x="20649" y="64807"/>
                  </a:cubicBezTo>
                  <a:cubicBezTo>
                    <a:pt x="21054" y="64807"/>
                    <a:pt x="21404" y="65083"/>
                    <a:pt x="21783" y="65210"/>
                  </a:cubicBezTo>
                  <a:cubicBezTo>
                    <a:pt x="22417" y="65443"/>
                    <a:pt x="23117" y="65577"/>
                    <a:pt x="23784" y="65777"/>
                  </a:cubicBezTo>
                  <a:cubicBezTo>
                    <a:pt x="23903" y="65814"/>
                    <a:pt x="24027" y="65823"/>
                    <a:pt x="24154" y="65823"/>
                  </a:cubicBezTo>
                  <a:cubicBezTo>
                    <a:pt x="24277" y="65823"/>
                    <a:pt x="24404" y="65814"/>
                    <a:pt x="24531" y="65814"/>
                  </a:cubicBezTo>
                  <a:cubicBezTo>
                    <a:pt x="24750" y="65814"/>
                    <a:pt x="24971" y="65839"/>
                    <a:pt x="25185" y="65977"/>
                  </a:cubicBezTo>
                  <a:cubicBezTo>
                    <a:pt x="25210" y="66002"/>
                    <a:pt x="25280" y="66008"/>
                    <a:pt x="25371" y="66008"/>
                  </a:cubicBezTo>
                  <a:cubicBezTo>
                    <a:pt x="25470" y="66008"/>
                    <a:pt x="25593" y="66001"/>
                    <a:pt x="25707" y="66001"/>
                  </a:cubicBezTo>
                  <a:cubicBezTo>
                    <a:pt x="25772" y="66001"/>
                    <a:pt x="25833" y="66003"/>
                    <a:pt x="25886" y="66010"/>
                  </a:cubicBezTo>
                  <a:cubicBezTo>
                    <a:pt x="26853" y="66144"/>
                    <a:pt x="27787" y="66077"/>
                    <a:pt x="28755" y="66144"/>
                  </a:cubicBezTo>
                  <a:cubicBezTo>
                    <a:pt x="29055" y="66177"/>
                    <a:pt x="29322" y="66177"/>
                    <a:pt x="29622" y="66177"/>
                  </a:cubicBezTo>
                  <a:cubicBezTo>
                    <a:pt x="30189" y="66177"/>
                    <a:pt x="30723" y="66044"/>
                    <a:pt x="31290" y="66010"/>
                  </a:cubicBezTo>
                  <a:cubicBezTo>
                    <a:pt x="31303" y="66008"/>
                    <a:pt x="31316" y="66007"/>
                    <a:pt x="31328" y="66007"/>
                  </a:cubicBezTo>
                  <a:cubicBezTo>
                    <a:pt x="31444" y="66007"/>
                    <a:pt x="31540" y="66105"/>
                    <a:pt x="31591" y="66105"/>
                  </a:cubicBezTo>
                  <a:cubicBezTo>
                    <a:pt x="31606" y="66105"/>
                    <a:pt x="31617" y="66098"/>
                    <a:pt x="31623" y="66077"/>
                  </a:cubicBezTo>
                  <a:cubicBezTo>
                    <a:pt x="31703" y="65897"/>
                    <a:pt x="31819" y="65861"/>
                    <a:pt x="31936" y="65861"/>
                  </a:cubicBezTo>
                  <a:cubicBezTo>
                    <a:pt x="32013" y="65861"/>
                    <a:pt x="32090" y="65877"/>
                    <a:pt x="32157" y="65877"/>
                  </a:cubicBezTo>
                  <a:cubicBezTo>
                    <a:pt x="32891" y="65844"/>
                    <a:pt x="33625" y="65710"/>
                    <a:pt x="34359" y="65610"/>
                  </a:cubicBezTo>
                  <a:cubicBezTo>
                    <a:pt x="34858" y="65527"/>
                    <a:pt x="35311" y="65236"/>
                    <a:pt x="35813" y="65236"/>
                  </a:cubicBezTo>
                  <a:cubicBezTo>
                    <a:pt x="35915" y="65236"/>
                    <a:pt x="36020" y="65248"/>
                    <a:pt x="36127" y="65277"/>
                  </a:cubicBezTo>
                  <a:cubicBezTo>
                    <a:pt x="36156" y="65283"/>
                    <a:pt x="36184" y="65286"/>
                    <a:pt x="36210" y="65286"/>
                  </a:cubicBezTo>
                  <a:cubicBezTo>
                    <a:pt x="36442" y="65286"/>
                    <a:pt x="36517" y="65040"/>
                    <a:pt x="36727" y="65010"/>
                  </a:cubicBezTo>
                  <a:cubicBezTo>
                    <a:pt x="37127" y="64943"/>
                    <a:pt x="37528" y="64876"/>
                    <a:pt x="37861" y="64710"/>
                  </a:cubicBezTo>
                  <a:cubicBezTo>
                    <a:pt x="38261" y="64543"/>
                    <a:pt x="38662" y="64409"/>
                    <a:pt x="39029" y="64343"/>
                  </a:cubicBezTo>
                  <a:cubicBezTo>
                    <a:pt x="39829" y="64176"/>
                    <a:pt x="40496" y="63675"/>
                    <a:pt x="41264" y="63542"/>
                  </a:cubicBezTo>
                  <a:cubicBezTo>
                    <a:pt x="41314" y="63359"/>
                    <a:pt x="41447" y="63342"/>
                    <a:pt x="41585" y="63342"/>
                  </a:cubicBezTo>
                  <a:cubicBezTo>
                    <a:pt x="41615" y="63342"/>
                    <a:pt x="41646" y="63343"/>
                    <a:pt x="41676" y="63343"/>
                  </a:cubicBezTo>
                  <a:cubicBezTo>
                    <a:pt x="41782" y="63343"/>
                    <a:pt x="41879" y="63333"/>
                    <a:pt x="41931" y="63242"/>
                  </a:cubicBezTo>
                  <a:cubicBezTo>
                    <a:pt x="42131" y="62842"/>
                    <a:pt x="42831" y="63108"/>
                    <a:pt x="42898" y="62541"/>
                  </a:cubicBezTo>
                  <a:cubicBezTo>
                    <a:pt x="42943" y="62548"/>
                    <a:pt x="42985" y="62551"/>
                    <a:pt x="43026" y="62551"/>
                  </a:cubicBezTo>
                  <a:cubicBezTo>
                    <a:pt x="43416" y="62551"/>
                    <a:pt x="43654" y="62279"/>
                    <a:pt x="43865" y="62008"/>
                  </a:cubicBezTo>
                  <a:cubicBezTo>
                    <a:pt x="43890" y="61959"/>
                    <a:pt x="43950" y="61928"/>
                    <a:pt x="44007" y="61928"/>
                  </a:cubicBezTo>
                  <a:cubicBezTo>
                    <a:pt x="44027" y="61928"/>
                    <a:pt x="44048" y="61932"/>
                    <a:pt x="44066" y="61941"/>
                  </a:cubicBezTo>
                  <a:cubicBezTo>
                    <a:pt x="44099" y="61961"/>
                    <a:pt x="44130" y="61969"/>
                    <a:pt x="44158" y="61969"/>
                  </a:cubicBezTo>
                  <a:cubicBezTo>
                    <a:pt x="44271" y="61969"/>
                    <a:pt x="44346" y="61841"/>
                    <a:pt x="44399" y="61841"/>
                  </a:cubicBezTo>
                  <a:cubicBezTo>
                    <a:pt x="44411" y="61842"/>
                    <a:pt x="44422" y="61842"/>
                    <a:pt x="44433" y="61842"/>
                  </a:cubicBezTo>
                  <a:cubicBezTo>
                    <a:pt x="44764" y="61842"/>
                    <a:pt x="44740" y="61374"/>
                    <a:pt x="44966" y="61374"/>
                  </a:cubicBezTo>
                  <a:cubicBezTo>
                    <a:pt x="45400" y="61374"/>
                    <a:pt x="45733" y="61040"/>
                    <a:pt x="45934" y="60840"/>
                  </a:cubicBezTo>
                  <a:cubicBezTo>
                    <a:pt x="46334" y="60440"/>
                    <a:pt x="46901" y="60273"/>
                    <a:pt x="47268" y="59806"/>
                  </a:cubicBezTo>
                  <a:cubicBezTo>
                    <a:pt x="47568" y="59406"/>
                    <a:pt x="48135" y="59339"/>
                    <a:pt x="48469" y="58939"/>
                  </a:cubicBezTo>
                  <a:cubicBezTo>
                    <a:pt x="48902" y="58338"/>
                    <a:pt x="49369" y="57738"/>
                    <a:pt x="50070" y="57371"/>
                  </a:cubicBezTo>
                  <a:cubicBezTo>
                    <a:pt x="50170" y="57338"/>
                    <a:pt x="50237" y="57271"/>
                    <a:pt x="50170" y="57137"/>
                  </a:cubicBezTo>
                  <a:cubicBezTo>
                    <a:pt x="50137" y="57071"/>
                    <a:pt x="50070" y="56971"/>
                    <a:pt x="50137" y="56971"/>
                  </a:cubicBezTo>
                  <a:cubicBezTo>
                    <a:pt x="50503" y="56904"/>
                    <a:pt x="50604" y="56604"/>
                    <a:pt x="50804" y="56404"/>
                  </a:cubicBezTo>
                  <a:cubicBezTo>
                    <a:pt x="51371" y="55803"/>
                    <a:pt x="52005" y="55303"/>
                    <a:pt x="52271" y="54502"/>
                  </a:cubicBezTo>
                  <a:cubicBezTo>
                    <a:pt x="52271" y="54469"/>
                    <a:pt x="52305" y="54402"/>
                    <a:pt x="52305" y="54402"/>
                  </a:cubicBezTo>
                  <a:cubicBezTo>
                    <a:pt x="53005" y="54069"/>
                    <a:pt x="53139" y="53301"/>
                    <a:pt x="53506" y="52734"/>
                  </a:cubicBezTo>
                  <a:cubicBezTo>
                    <a:pt x="53939" y="52000"/>
                    <a:pt x="54373" y="51267"/>
                    <a:pt x="54706" y="50466"/>
                  </a:cubicBezTo>
                  <a:cubicBezTo>
                    <a:pt x="54773" y="50266"/>
                    <a:pt x="54807" y="49999"/>
                    <a:pt x="54940" y="49799"/>
                  </a:cubicBezTo>
                  <a:cubicBezTo>
                    <a:pt x="55207" y="49299"/>
                    <a:pt x="55474" y="48798"/>
                    <a:pt x="55607" y="48264"/>
                  </a:cubicBezTo>
                  <a:cubicBezTo>
                    <a:pt x="55774" y="47497"/>
                    <a:pt x="56174" y="46763"/>
                    <a:pt x="56174" y="45963"/>
                  </a:cubicBezTo>
                  <a:cubicBezTo>
                    <a:pt x="56574" y="45729"/>
                    <a:pt x="56374" y="45262"/>
                    <a:pt x="56474" y="44929"/>
                  </a:cubicBezTo>
                  <a:cubicBezTo>
                    <a:pt x="56675" y="44195"/>
                    <a:pt x="56841" y="43394"/>
                    <a:pt x="56875" y="42594"/>
                  </a:cubicBezTo>
                  <a:cubicBezTo>
                    <a:pt x="56908" y="41893"/>
                    <a:pt x="57041" y="41193"/>
                    <a:pt x="57041" y="40492"/>
                  </a:cubicBezTo>
                  <a:cubicBezTo>
                    <a:pt x="57008" y="39692"/>
                    <a:pt x="57075" y="38858"/>
                    <a:pt x="57041" y="38057"/>
                  </a:cubicBezTo>
                  <a:cubicBezTo>
                    <a:pt x="57008" y="37257"/>
                    <a:pt x="56941" y="36423"/>
                    <a:pt x="56808" y="35622"/>
                  </a:cubicBezTo>
                  <a:cubicBezTo>
                    <a:pt x="56708" y="34655"/>
                    <a:pt x="56508" y="33721"/>
                    <a:pt x="56308" y="32753"/>
                  </a:cubicBezTo>
                  <a:cubicBezTo>
                    <a:pt x="56074" y="31686"/>
                    <a:pt x="55741" y="30652"/>
                    <a:pt x="55407" y="29618"/>
                  </a:cubicBezTo>
                  <a:cubicBezTo>
                    <a:pt x="55140" y="28717"/>
                    <a:pt x="54640" y="27883"/>
                    <a:pt x="54340" y="27016"/>
                  </a:cubicBezTo>
                  <a:cubicBezTo>
                    <a:pt x="54039" y="26182"/>
                    <a:pt x="53506" y="25481"/>
                    <a:pt x="53172" y="24648"/>
                  </a:cubicBezTo>
                  <a:cubicBezTo>
                    <a:pt x="52939" y="24114"/>
                    <a:pt x="52538" y="23680"/>
                    <a:pt x="52205" y="23213"/>
                  </a:cubicBezTo>
                  <a:cubicBezTo>
                    <a:pt x="52005" y="22913"/>
                    <a:pt x="51971" y="22479"/>
                    <a:pt x="51638" y="22246"/>
                  </a:cubicBezTo>
                  <a:cubicBezTo>
                    <a:pt x="51437" y="22079"/>
                    <a:pt x="51237" y="21912"/>
                    <a:pt x="51104" y="21679"/>
                  </a:cubicBezTo>
                  <a:cubicBezTo>
                    <a:pt x="50604" y="20912"/>
                    <a:pt x="50036" y="20178"/>
                    <a:pt x="49436" y="19477"/>
                  </a:cubicBezTo>
                  <a:cubicBezTo>
                    <a:pt x="49036" y="19010"/>
                    <a:pt x="48702" y="18476"/>
                    <a:pt x="48202" y="18143"/>
                  </a:cubicBezTo>
                  <a:cubicBezTo>
                    <a:pt x="47811" y="17883"/>
                    <a:pt x="47707" y="17241"/>
                    <a:pt x="47144" y="17241"/>
                  </a:cubicBezTo>
                  <a:cubicBezTo>
                    <a:pt x="47130" y="17241"/>
                    <a:pt x="47116" y="17241"/>
                    <a:pt x="47101" y="17242"/>
                  </a:cubicBezTo>
                  <a:cubicBezTo>
                    <a:pt x="47001" y="16842"/>
                    <a:pt x="46634" y="16642"/>
                    <a:pt x="46367" y="16475"/>
                  </a:cubicBezTo>
                  <a:cubicBezTo>
                    <a:pt x="45667" y="16108"/>
                    <a:pt x="45133" y="15508"/>
                    <a:pt x="44499" y="15041"/>
                  </a:cubicBezTo>
                  <a:cubicBezTo>
                    <a:pt x="43999" y="14674"/>
                    <a:pt x="43465" y="14374"/>
                    <a:pt x="42965" y="14107"/>
                  </a:cubicBezTo>
                  <a:cubicBezTo>
                    <a:pt x="42198" y="13673"/>
                    <a:pt x="41530" y="13173"/>
                    <a:pt x="40797" y="12806"/>
                  </a:cubicBezTo>
                  <a:cubicBezTo>
                    <a:pt x="40739" y="12777"/>
                    <a:pt x="40682" y="12699"/>
                    <a:pt x="40624" y="12699"/>
                  </a:cubicBezTo>
                  <a:cubicBezTo>
                    <a:pt x="40615" y="12699"/>
                    <a:pt x="40606" y="12701"/>
                    <a:pt x="40596" y="12706"/>
                  </a:cubicBezTo>
                  <a:cubicBezTo>
                    <a:pt x="40565" y="12709"/>
                    <a:pt x="40534" y="12711"/>
                    <a:pt x="40505" y="12711"/>
                  </a:cubicBezTo>
                  <a:cubicBezTo>
                    <a:pt x="39964" y="12711"/>
                    <a:pt x="39670" y="12165"/>
                    <a:pt x="39195" y="12039"/>
                  </a:cubicBezTo>
                  <a:cubicBezTo>
                    <a:pt x="38662" y="11938"/>
                    <a:pt x="38228" y="11572"/>
                    <a:pt x="37694" y="11471"/>
                  </a:cubicBezTo>
                  <a:cubicBezTo>
                    <a:pt x="37285" y="11413"/>
                    <a:pt x="37004" y="11047"/>
                    <a:pt x="36582" y="11047"/>
                  </a:cubicBezTo>
                  <a:cubicBezTo>
                    <a:pt x="36522" y="11047"/>
                    <a:pt x="36460" y="11055"/>
                    <a:pt x="36393" y="11071"/>
                  </a:cubicBezTo>
                  <a:cubicBezTo>
                    <a:pt x="36344" y="10963"/>
                    <a:pt x="36286" y="10927"/>
                    <a:pt x="36228" y="10927"/>
                  </a:cubicBezTo>
                  <a:cubicBezTo>
                    <a:pt x="36113" y="10927"/>
                    <a:pt x="35995" y="11063"/>
                    <a:pt x="35929" y="11063"/>
                  </a:cubicBezTo>
                  <a:cubicBezTo>
                    <a:pt x="35914" y="11063"/>
                    <a:pt x="35902" y="11055"/>
                    <a:pt x="35893" y="11038"/>
                  </a:cubicBezTo>
                  <a:cubicBezTo>
                    <a:pt x="35493" y="10504"/>
                    <a:pt x="34859" y="10838"/>
                    <a:pt x="34392" y="10537"/>
                  </a:cubicBezTo>
                  <a:cubicBezTo>
                    <a:pt x="34025" y="10304"/>
                    <a:pt x="33458" y="10337"/>
                    <a:pt x="32991" y="10304"/>
                  </a:cubicBezTo>
                  <a:cubicBezTo>
                    <a:pt x="32181" y="10223"/>
                    <a:pt x="31372" y="10077"/>
                    <a:pt x="30562" y="10077"/>
                  </a:cubicBezTo>
                  <a:cubicBezTo>
                    <a:pt x="30371" y="10077"/>
                    <a:pt x="30180" y="10085"/>
                    <a:pt x="29989" y="10104"/>
                  </a:cubicBezTo>
                  <a:cubicBezTo>
                    <a:pt x="29882" y="10113"/>
                    <a:pt x="29772" y="10117"/>
                    <a:pt x="29661" y="10117"/>
                  </a:cubicBezTo>
                  <a:cubicBezTo>
                    <a:pt x="29359" y="10117"/>
                    <a:pt x="29048" y="10086"/>
                    <a:pt x="28755" y="10037"/>
                  </a:cubicBezTo>
                  <a:cubicBezTo>
                    <a:pt x="28598" y="10000"/>
                    <a:pt x="28441" y="9989"/>
                    <a:pt x="28284" y="9989"/>
                  </a:cubicBezTo>
                  <a:cubicBezTo>
                    <a:pt x="28031" y="9989"/>
                    <a:pt x="27777" y="10019"/>
                    <a:pt x="27524" y="10019"/>
                  </a:cubicBezTo>
                  <a:cubicBezTo>
                    <a:pt x="27367" y="10019"/>
                    <a:pt x="27210" y="10007"/>
                    <a:pt x="27053" y="9970"/>
                  </a:cubicBezTo>
                  <a:cubicBezTo>
                    <a:pt x="27013" y="9959"/>
                    <a:pt x="26966" y="9955"/>
                    <a:pt x="26916" y="9955"/>
                  </a:cubicBezTo>
                  <a:cubicBezTo>
                    <a:pt x="26841" y="9955"/>
                    <a:pt x="26759" y="9963"/>
                    <a:pt x="26682" y="9963"/>
                  </a:cubicBezTo>
                  <a:cubicBezTo>
                    <a:pt x="26522" y="9963"/>
                    <a:pt x="26386" y="9927"/>
                    <a:pt x="26386" y="9704"/>
                  </a:cubicBezTo>
                  <a:cubicBezTo>
                    <a:pt x="26353" y="9136"/>
                    <a:pt x="26420" y="8569"/>
                    <a:pt x="26453" y="8002"/>
                  </a:cubicBezTo>
                  <a:cubicBezTo>
                    <a:pt x="26486" y="6935"/>
                    <a:pt x="26420" y="5901"/>
                    <a:pt x="26453" y="4867"/>
                  </a:cubicBezTo>
                  <a:cubicBezTo>
                    <a:pt x="26453" y="4166"/>
                    <a:pt x="26386" y="3432"/>
                    <a:pt x="26386" y="2732"/>
                  </a:cubicBezTo>
                  <a:cubicBezTo>
                    <a:pt x="26386" y="1898"/>
                    <a:pt x="26386" y="1064"/>
                    <a:pt x="26353" y="197"/>
                  </a:cubicBezTo>
                  <a:cubicBezTo>
                    <a:pt x="26320" y="97"/>
                    <a:pt x="26320" y="30"/>
                    <a:pt x="26219" y="30"/>
                  </a:cubicBezTo>
                  <a:cubicBezTo>
                    <a:pt x="25953" y="30"/>
                    <a:pt x="25701" y="0"/>
                    <a:pt x="254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3">
              <a:extLst>
                <a:ext uri="{FF2B5EF4-FFF2-40B4-BE49-F238E27FC236}">
                  <a16:creationId xmlns:a16="http://schemas.microsoft.com/office/drawing/2014/main" id="{0F8258E4-04EF-E863-68D2-2BAD03C19D6F}"/>
                </a:ext>
              </a:extLst>
            </p:cNvPr>
            <p:cNvSpPr/>
            <p:nvPr/>
          </p:nvSpPr>
          <p:spPr>
            <a:xfrm>
              <a:off x="3869334" y="1457525"/>
              <a:ext cx="1294634" cy="1113216"/>
            </a:xfrm>
            <a:custGeom>
              <a:avLst/>
              <a:gdLst/>
              <a:ahLst/>
              <a:cxnLst/>
              <a:rect l="l" t="t" r="r" b="b"/>
              <a:pathLst>
                <a:path w="66281" h="56993" extrusionOk="0">
                  <a:moveTo>
                    <a:pt x="37541" y="1282"/>
                  </a:moveTo>
                  <a:cubicBezTo>
                    <a:pt x="37964" y="1282"/>
                    <a:pt x="38387" y="1354"/>
                    <a:pt x="38810" y="1354"/>
                  </a:cubicBezTo>
                  <a:cubicBezTo>
                    <a:pt x="38927" y="1354"/>
                    <a:pt x="39044" y="1349"/>
                    <a:pt x="39161" y="1335"/>
                  </a:cubicBezTo>
                  <a:cubicBezTo>
                    <a:pt x="39311" y="1318"/>
                    <a:pt x="39461" y="1311"/>
                    <a:pt x="39609" y="1311"/>
                  </a:cubicBezTo>
                  <a:cubicBezTo>
                    <a:pt x="40129" y="1311"/>
                    <a:pt x="40642" y="1391"/>
                    <a:pt x="41160" y="1391"/>
                  </a:cubicBezTo>
                  <a:cubicBezTo>
                    <a:pt x="41382" y="1391"/>
                    <a:pt x="41605" y="1376"/>
                    <a:pt x="41830" y="1335"/>
                  </a:cubicBezTo>
                  <a:cubicBezTo>
                    <a:pt x="41894" y="1441"/>
                    <a:pt x="41978" y="1469"/>
                    <a:pt x="42070" y="1469"/>
                  </a:cubicBezTo>
                  <a:cubicBezTo>
                    <a:pt x="42174" y="1469"/>
                    <a:pt x="42287" y="1433"/>
                    <a:pt x="42390" y="1433"/>
                  </a:cubicBezTo>
                  <a:cubicBezTo>
                    <a:pt x="42482" y="1433"/>
                    <a:pt x="42567" y="1462"/>
                    <a:pt x="42630" y="1568"/>
                  </a:cubicBezTo>
                  <a:cubicBezTo>
                    <a:pt x="42630" y="1602"/>
                    <a:pt x="42697" y="1635"/>
                    <a:pt x="42731" y="1635"/>
                  </a:cubicBezTo>
                  <a:cubicBezTo>
                    <a:pt x="42896" y="1567"/>
                    <a:pt x="43057" y="1540"/>
                    <a:pt x="43214" y="1540"/>
                  </a:cubicBezTo>
                  <a:cubicBezTo>
                    <a:pt x="43752" y="1540"/>
                    <a:pt x="44249" y="1858"/>
                    <a:pt x="44765" y="1935"/>
                  </a:cubicBezTo>
                  <a:cubicBezTo>
                    <a:pt x="45666" y="2102"/>
                    <a:pt x="46567" y="2335"/>
                    <a:pt x="47434" y="2636"/>
                  </a:cubicBezTo>
                  <a:cubicBezTo>
                    <a:pt x="47901" y="2802"/>
                    <a:pt x="48335" y="3036"/>
                    <a:pt x="48768" y="3169"/>
                  </a:cubicBezTo>
                  <a:cubicBezTo>
                    <a:pt x="49769" y="3536"/>
                    <a:pt x="50703" y="4070"/>
                    <a:pt x="51604" y="4570"/>
                  </a:cubicBezTo>
                  <a:cubicBezTo>
                    <a:pt x="52504" y="5004"/>
                    <a:pt x="53305" y="5638"/>
                    <a:pt x="54105" y="6238"/>
                  </a:cubicBezTo>
                  <a:cubicBezTo>
                    <a:pt x="54339" y="6405"/>
                    <a:pt x="54606" y="6572"/>
                    <a:pt x="54839" y="6772"/>
                  </a:cubicBezTo>
                  <a:cubicBezTo>
                    <a:pt x="56140" y="7806"/>
                    <a:pt x="57274" y="9007"/>
                    <a:pt x="58308" y="10308"/>
                  </a:cubicBezTo>
                  <a:cubicBezTo>
                    <a:pt x="58542" y="10575"/>
                    <a:pt x="58842" y="10808"/>
                    <a:pt x="59076" y="11108"/>
                  </a:cubicBezTo>
                  <a:cubicBezTo>
                    <a:pt x="59342" y="11442"/>
                    <a:pt x="59476" y="11876"/>
                    <a:pt x="59843" y="12176"/>
                  </a:cubicBezTo>
                  <a:cubicBezTo>
                    <a:pt x="60076" y="12409"/>
                    <a:pt x="60243" y="12810"/>
                    <a:pt x="60477" y="13076"/>
                  </a:cubicBezTo>
                  <a:cubicBezTo>
                    <a:pt x="60877" y="13543"/>
                    <a:pt x="60977" y="14177"/>
                    <a:pt x="61344" y="14611"/>
                  </a:cubicBezTo>
                  <a:cubicBezTo>
                    <a:pt x="61744" y="15111"/>
                    <a:pt x="61911" y="15712"/>
                    <a:pt x="62211" y="16245"/>
                  </a:cubicBezTo>
                  <a:cubicBezTo>
                    <a:pt x="62578" y="16979"/>
                    <a:pt x="62812" y="17813"/>
                    <a:pt x="63112" y="18580"/>
                  </a:cubicBezTo>
                  <a:cubicBezTo>
                    <a:pt x="63379" y="19181"/>
                    <a:pt x="63545" y="19781"/>
                    <a:pt x="63746" y="20382"/>
                  </a:cubicBezTo>
                  <a:cubicBezTo>
                    <a:pt x="63946" y="20982"/>
                    <a:pt x="64046" y="21582"/>
                    <a:pt x="64146" y="22216"/>
                  </a:cubicBezTo>
                  <a:cubicBezTo>
                    <a:pt x="64279" y="23150"/>
                    <a:pt x="64546" y="24084"/>
                    <a:pt x="64646" y="25018"/>
                  </a:cubicBezTo>
                  <a:cubicBezTo>
                    <a:pt x="64780" y="26319"/>
                    <a:pt x="64913" y="27620"/>
                    <a:pt x="64846" y="28921"/>
                  </a:cubicBezTo>
                  <a:cubicBezTo>
                    <a:pt x="64813" y="29755"/>
                    <a:pt x="64813" y="30589"/>
                    <a:pt x="64746" y="31389"/>
                  </a:cubicBezTo>
                  <a:cubicBezTo>
                    <a:pt x="64646" y="32624"/>
                    <a:pt x="64379" y="33791"/>
                    <a:pt x="64079" y="34992"/>
                  </a:cubicBezTo>
                  <a:cubicBezTo>
                    <a:pt x="63846" y="35826"/>
                    <a:pt x="63612" y="36660"/>
                    <a:pt x="63279" y="37461"/>
                  </a:cubicBezTo>
                  <a:cubicBezTo>
                    <a:pt x="62978" y="38228"/>
                    <a:pt x="62678" y="39062"/>
                    <a:pt x="62278" y="39829"/>
                  </a:cubicBezTo>
                  <a:cubicBezTo>
                    <a:pt x="61811" y="40763"/>
                    <a:pt x="61110" y="41563"/>
                    <a:pt x="60710" y="42531"/>
                  </a:cubicBezTo>
                  <a:cubicBezTo>
                    <a:pt x="60543" y="42898"/>
                    <a:pt x="60176" y="43198"/>
                    <a:pt x="59943" y="43532"/>
                  </a:cubicBezTo>
                  <a:cubicBezTo>
                    <a:pt x="59743" y="43832"/>
                    <a:pt x="59509" y="44199"/>
                    <a:pt x="59309" y="44499"/>
                  </a:cubicBezTo>
                  <a:cubicBezTo>
                    <a:pt x="58975" y="44899"/>
                    <a:pt x="58742" y="45400"/>
                    <a:pt x="58275" y="45733"/>
                  </a:cubicBezTo>
                  <a:cubicBezTo>
                    <a:pt x="57941" y="46000"/>
                    <a:pt x="57675" y="46367"/>
                    <a:pt x="57408" y="46700"/>
                  </a:cubicBezTo>
                  <a:cubicBezTo>
                    <a:pt x="57074" y="47101"/>
                    <a:pt x="56640" y="47401"/>
                    <a:pt x="56340" y="47835"/>
                  </a:cubicBezTo>
                  <a:cubicBezTo>
                    <a:pt x="56140" y="48135"/>
                    <a:pt x="55673" y="48335"/>
                    <a:pt x="55340" y="48635"/>
                  </a:cubicBezTo>
                  <a:cubicBezTo>
                    <a:pt x="54973" y="48935"/>
                    <a:pt x="54639" y="49369"/>
                    <a:pt x="54205" y="49603"/>
                  </a:cubicBezTo>
                  <a:cubicBezTo>
                    <a:pt x="53505" y="50036"/>
                    <a:pt x="52904" y="50637"/>
                    <a:pt x="52171" y="51004"/>
                  </a:cubicBezTo>
                  <a:cubicBezTo>
                    <a:pt x="51837" y="51137"/>
                    <a:pt x="51537" y="51304"/>
                    <a:pt x="51237" y="51504"/>
                  </a:cubicBezTo>
                  <a:cubicBezTo>
                    <a:pt x="50703" y="51871"/>
                    <a:pt x="50102" y="52071"/>
                    <a:pt x="49569" y="52438"/>
                  </a:cubicBezTo>
                  <a:cubicBezTo>
                    <a:pt x="48868" y="52872"/>
                    <a:pt x="48068" y="53105"/>
                    <a:pt x="47300" y="53405"/>
                  </a:cubicBezTo>
                  <a:cubicBezTo>
                    <a:pt x="46500" y="53672"/>
                    <a:pt x="45733" y="54072"/>
                    <a:pt x="44865" y="54239"/>
                  </a:cubicBezTo>
                  <a:cubicBezTo>
                    <a:pt x="43631" y="54506"/>
                    <a:pt x="42397" y="54873"/>
                    <a:pt x="41163" y="55207"/>
                  </a:cubicBezTo>
                  <a:cubicBezTo>
                    <a:pt x="40890" y="55261"/>
                    <a:pt x="40618" y="55315"/>
                    <a:pt x="40364" y="55315"/>
                  </a:cubicBezTo>
                  <a:cubicBezTo>
                    <a:pt x="40307" y="55315"/>
                    <a:pt x="40250" y="55313"/>
                    <a:pt x="40195" y="55307"/>
                  </a:cubicBezTo>
                  <a:cubicBezTo>
                    <a:pt x="39728" y="55307"/>
                    <a:pt x="39295" y="55507"/>
                    <a:pt x="38861" y="55540"/>
                  </a:cubicBezTo>
                  <a:cubicBezTo>
                    <a:pt x="38102" y="55601"/>
                    <a:pt x="37315" y="55745"/>
                    <a:pt x="36550" y="55745"/>
                  </a:cubicBezTo>
                  <a:cubicBezTo>
                    <a:pt x="36475" y="55745"/>
                    <a:pt x="36400" y="55743"/>
                    <a:pt x="36326" y="55740"/>
                  </a:cubicBezTo>
                  <a:cubicBezTo>
                    <a:pt x="36073" y="55724"/>
                    <a:pt x="35819" y="55720"/>
                    <a:pt x="35563" y="55720"/>
                  </a:cubicBezTo>
                  <a:cubicBezTo>
                    <a:pt x="35211" y="55720"/>
                    <a:pt x="34856" y="55729"/>
                    <a:pt x="34502" y="55729"/>
                  </a:cubicBezTo>
                  <a:cubicBezTo>
                    <a:pt x="34029" y="55729"/>
                    <a:pt x="33556" y="55713"/>
                    <a:pt x="33090" y="55640"/>
                  </a:cubicBezTo>
                  <a:cubicBezTo>
                    <a:pt x="32390" y="55540"/>
                    <a:pt x="31689" y="55473"/>
                    <a:pt x="30989" y="55473"/>
                  </a:cubicBezTo>
                  <a:cubicBezTo>
                    <a:pt x="30422" y="55440"/>
                    <a:pt x="29888" y="55307"/>
                    <a:pt x="29354" y="55106"/>
                  </a:cubicBezTo>
                  <a:cubicBezTo>
                    <a:pt x="29254" y="55073"/>
                    <a:pt x="29154" y="55040"/>
                    <a:pt x="29054" y="55040"/>
                  </a:cubicBezTo>
                  <a:cubicBezTo>
                    <a:pt x="28087" y="55040"/>
                    <a:pt x="27253" y="54639"/>
                    <a:pt x="26319" y="54439"/>
                  </a:cubicBezTo>
                  <a:cubicBezTo>
                    <a:pt x="25452" y="54239"/>
                    <a:pt x="24618" y="53906"/>
                    <a:pt x="23750" y="53672"/>
                  </a:cubicBezTo>
                  <a:cubicBezTo>
                    <a:pt x="23383" y="53539"/>
                    <a:pt x="23016" y="53372"/>
                    <a:pt x="22650" y="53172"/>
                  </a:cubicBezTo>
                  <a:cubicBezTo>
                    <a:pt x="21982" y="52838"/>
                    <a:pt x="21249" y="52638"/>
                    <a:pt x="20548" y="52304"/>
                  </a:cubicBezTo>
                  <a:cubicBezTo>
                    <a:pt x="19948" y="52004"/>
                    <a:pt x="19347" y="51704"/>
                    <a:pt x="18813" y="51370"/>
                  </a:cubicBezTo>
                  <a:cubicBezTo>
                    <a:pt x="18180" y="51004"/>
                    <a:pt x="17479" y="50770"/>
                    <a:pt x="16945" y="50303"/>
                  </a:cubicBezTo>
                  <a:cubicBezTo>
                    <a:pt x="16545" y="49969"/>
                    <a:pt x="15978" y="49803"/>
                    <a:pt x="15645" y="49469"/>
                  </a:cubicBezTo>
                  <a:cubicBezTo>
                    <a:pt x="15077" y="48935"/>
                    <a:pt x="14377" y="48635"/>
                    <a:pt x="13810" y="48101"/>
                  </a:cubicBezTo>
                  <a:cubicBezTo>
                    <a:pt x="13519" y="47843"/>
                    <a:pt x="13260" y="47366"/>
                    <a:pt x="12760" y="47366"/>
                  </a:cubicBezTo>
                  <a:cubicBezTo>
                    <a:pt x="12743" y="47366"/>
                    <a:pt x="12726" y="47367"/>
                    <a:pt x="12709" y="47368"/>
                  </a:cubicBezTo>
                  <a:cubicBezTo>
                    <a:pt x="12776" y="46801"/>
                    <a:pt x="11875" y="47001"/>
                    <a:pt x="12009" y="46400"/>
                  </a:cubicBezTo>
                  <a:cubicBezTo>
                    <a:pt x="12009" y="46400"/>
                    <a:pt x="11942" y="46334"/>
                    <a:pt x="11909" y="46334"/>
                  </a:cubicBezTo>
                  <a:cubicBezTo>
                    <a:pt x="11873" y="46339"/>
                    <a:pt x="11839" y="46342"/>
                    <a:pt x="11806" y="46342"/>
                  </a:cubicBezTo>
                  <a:cubicBezTo>
                    <a:pt x="11432" y="46342"/>
                    <a:pt x="11194" y="46017"/>
                    <a:pt x="11041" y="45833"/>
                  </a:cubicBezTo>
                  <a:cubicBezTo>
                    <a:pt x="10508" y="45199"/>
                    <a:pt x="9807" y="44666"/>
                    <a:pt x="9340" y="43965"/>
                  </a:cubicBezTo>
                  <a:cubicBezTo>
                    <a:pt x="9240" y="43765"/>
                    <a:pt x="8940" y="43832"/>
                    <a:pt x="8873" y="43632"/>
                  </a:cubicBezTo>
                  <a:cubicBezTo>
                    <a:pt x="8706" y="43265"/>
                    <a:pt x="8473" y="42931"/>
                    <a:pt x="8139" y="42764"/>
                  </a:cubicBezTo>
                  <a:cubicBezTo>
                    <a:pt x="7772" y="42531"/>
                    <a:pt x="7605" y="42164"/>
                    <a:pt x="7339" y="41864"/>
                  </a:cubicBezTo>
                  <a:cubicBezTo>
                    <a:pt x="7072" y="41563"/>
                    <a:pt x="6605" y="41397"/>
                    <a:pt x="6605" y="40896"/>
                  </a:cubicBezTo>
                  <a:cubicBezTo>
                    <a:pt x="6605" y="40763"/>
                    <a:pt x="6438" y="40663"/>
                    <a:pt x="6305" y="40629"/>
                  </a:cubicBezTo>
                  <a:cubicBezTo>
                    <a:pt x="6238" y="40596"/>
                    <a:pt x="6138" y="40596"/>
                    <a:pt x="6104" y="40529"/>
                  </a:cubicBezTo>
                  <a:cubicBezTo>
                    <a:pt x="5838" y="40129"/>
                    <a:pt x="5471" y="39762"/>
                    <a:pt x="5304" y="39329"/>
                  </a:cubicBezTo>
                  <a:cubicBezTo>
                    <a:pt x="5170" y="39028"/>
                    <a:pt x="4803" y="39028"/>
                    <a:pt x="4737" y="38695"/>
                  </a:cubicBezTo>
                  <a:cubicBezTo>
                    <a:pt x="4637" y="38161"/>
                    <a:pt x="3970" y="37961"/>
                    <a:pt x="3936" y="37360"/>
                  </a:cubicBezTo>
                  <a:cubicBezTo>
                    <a:pt x="3936" y="37327"/>
                    <a:pt x="3903" y="37260"/>
                    <a:pt x="3903" y="37260"/>
                  </a:cubicBezTo>
                  <a:cubicBezTo>
                    <a:pt x="3856" y="37272"/>
                    <a:pt x="3817" y="37277"/>
                    <a:pt x="3784" y="37277"/>
                  </a:cubicBezTo>
                  <a:cubicBezTo>
                    <a:pt x="3537" y="37277"/>
                    <a:pt x="3654" y="36974"/>
                    <a:pt x="3536" y="36827"/>
                  </a:cubicBezTo>
                  <a:cubicBezTo>
                    <a:pt x="3369" y="36660"/>
                    <a:pt x="3236" y="36460"/>
                    <a:pt x="3102" y="36293"/>
                  </a:cubicBezTo>
                  <a:cubicBezTo>
                    <a:pt x="3002" y="36193"/>
                    <a:pt x="3002" y="36093"/>
                    <a:pt x="3002" y="35993"/>
                  </a:cubicBezTo>
                  <a:cubicBezTo>
                    <a:pt x="3002" y="35726"/>
                    <a:pt x="2935" y="35492"/>
                    <a:pt x="2635" y="35426"/>
                  </a:cubicBezTo>
                  <a:cubicBezTo>
                    <a:pt x="2569" y="35392"/>
                    <a:pt x="2435" y="35359"/>
                    <a:pt x="2468" y="35226"/>
                  </a:cubicBezTo>
                  <a:cubicBezTo>
                    <a:pt x="2502" y="34959"/>
                    <a:pt x="2368" y="34825"/>
                    <a:pt x="2202" y="34625"/>
                  </a:cubicBezTo>
                  <a:cubicBezTo>
                    <a:pt x="2001" y="34425"/>
                    <a:pt x="2001" y="34058"/>
                    <a:pt x="1901" y="33724"/>
                  </a:cubicBezTo>
                  <a:cubicBezTo>
                    <a:pt x="1835" y="33391"/>
                    <a:pt x="1801" y="33024"/>
                    <a:pt x="1501" y="32724"/>
                  </a:cubicBezTo>
                  <a:cubicBezTo>
                    <a:pt x="1368" y="32590"/>
                    <a:pt x="1434" y="32357"/>
                    <a:pt x="1434" y="32157"/>
                  </a:cubicBezTo>
                  <a:cubicBezTo>
                    <a:pt x="1434" y="32000"/>
                    <a:pt x="1496" y="31945"/>
                    <a:pt x="1603" y="31945"/>
                  </a:cubicBezTo>
                  <a:cubicBezTo>
                    <a:pt x="1633" y="31945"/>
                    <a:pt x="1665" y="31949"/>
                    <a:pt x="1701" y="31957"/>
                  </a:cubicBezTo>
                  <a:cubicBezTo>
                    <a:pt x="1951" y="32023"/>
                    <a:pt x="2202" y="32057"/>
                    <a:pt x="2452" y="32057"/>
                  </a:cubicBezTo>
                  <a:cubicBezTo>
                    <a:pt x="2702" y="32057"/>
                    <a:pt x="2952" y="32023"/>
                    <a:pt x="3202" y="31957"/>
                  </a:cubicBezTo>
                  <a:cubicBezTo>
                    <a:pt x="3228" y="31953"/>
                    <a:pt x="3252" y="31951"/>
                    <a:pt x="3276" y="31951"/>
                  </a:cubicBezTo>
                  <a:cubicBezTo>
                    <a:pt x="3466" y="31951"/>
                    <a:pt x="3591" y="32060"/>
                    <a:pt x="3769" y="32090"/>
                  </a:cubicBezTo>
                  <a:cubicBezTo>
                    <a:pt x="4106" y="32090"/>
                    <a:pt x="4444" y="32010"/>
                    <a:pt x="4781" y="32010"/>
                  </a:cubicBezTo>
                  <a:cubicBezTo>
                    <a:pt x="4977" y="32010"/>
                    <a:pt x="5174" y="32037"/>
                    <a:pt x="5371" y="32123"/>
                  </a:cubicBezTo>
                  <a:cubicBezTo>
                    <a:pt x="5437" y="32039"/>
                    <a:pt x="5513" y="32012"/>
                    <a:pt x="5594" y="32012"/>
                  </a:cubicBezTo>
                  <a:cubicBezTo>
                    <a:pt x="5726" y="32012"/>
                    <a:pt x="5870" y="32081"/>
                    <a:pt x="6001" y="32081"/>
                  </a:cubicBezTo>
                  <a:cubicBezTo>
                    <a:pt x="6074" y="32081"/>
                    <a:pt x="6144" y="32059"/>
                    <a:pt x="6204" y="31990"/>
                  </a:cubicBezTo>
                  <a:cubicBezTo>
                    <a:pt x="6238" y="31957"/>
                    <a:pt x="6271" y="31957"/>
                    <a:pt x="6305" y="31957"/>
                  </a:cubicBezTo>
                  <a:cubicBezTo>
                    <a:pt x="6425" y="32013"/>
                    <a:pt x="6545" y="32032"/>
                    <a:pt x="6665" y="32032"/>
                  </a:cubicBezTo>
                  <a:cubicBezTo>
                    <a:pt x="6936" y="32032"/>
                    <a:pt x="7202" y="31932"/>
                    <a:pt x="7453" y="31932"/>
                  </a:cubicBezTo>
                  <a:cubicBezTo>
                    <a:pt x="7551" y="31932"/>
                    <a:pt x="7646" y="31947"/>
                    <a:pt x="7739" y="31990"/>
                  </a:cubicBezTo>
                  <a:cubicBezTo>
                    <a:pt x="7820" y="32020"/>
                    <a:pt x="7902" y="32029"/>
                    <a:pt x="7983" y="32029"/>
                  </a:cubicBezTo>
                  <a:cubicBezTo>
                    <a:pt x="8144" y="32029"/>
                    <a:pt x="8303" y="31990"/>
                    <a:pt x="8453" y="31990"/>
                  </a:cubicBezTo>
                  <a:cubicBezTo>
                    <a:pt x="8565" y="31990"/>
                    <a:pt x="8673" y="32012"/>
                    <a:pt x="8773" y="32090"/>
                  </a:cubicBezTo>
                  <a:cubicBezTo>
                    <a:pt x="8811" y="32115"/>
                    <a:pt x="8849" y="32126"/>
                    <a:pt x="8886" y="32126"/>
                  </a:cubicBezTo>
                  <a:cubicBezTo>
                    <a:pt x="8945" y="32126"/>
                    <a:pt x="8999" y="32098"/>
                    <a:pt x="9040" y="32057"/>
                  </a:cubicBezTo>
                  <a:cubicBezTo>
                    <a:pt x="9096" y="31982"/>
                    <a:pt x="9163" y="31938"/>
                    <a:pt x="9234" y="31938"/>
                  </a:cubicBezTo>
                  <a:cubicBezTo>
                    <a:pt x="9290" y="31938"/>
                    <a:pt x="9348" y="31965"/>
                    <a:pt x="9407" y="32023"/>
                  </a:cubicBezTo>
                  <a:cubicBezTo>
                    <a:pt x="9456" y="32072"/>
                    <a:pt x="9522" y="32103"/>
                    <a:pt x="9555" y="32103"/>
                  </a:cubicBezTo>
                  <a:cubicBezTo>
                    <a:pt x="9566" y="32103"/>
                    <a:pt x="9574" y="32099"/>
                    <a:pt x="9574" y="32090"/>
                  </a:cubicBezTo>
                  <a:cubicBezTo>
                    <a:pt x="9691" y="31938"/>
                    <a:pt x="9808" y="31888"/>
                    <a:pt x="9927" y="31888"/>
                  </a:cubicBezTo>
                  <a:cubicBezTo>
                    <a:pt x="10146" y="31888"/>
                    <a:pt x="10370" y="32057"/>
                    <a:pt x="10608" y="32057"/>
                  </a:cubicBezTo>
                  <a:cubicBezTo>
                    <a:pt x="10646" y="32066"/>
                    <a:pt x="10691" y="32073"/>
                    <a:pt x="10734" y="32073"/>
                  </a:cubicBezTo>
                  <a:cubicBezTo>
                    <a:pt x="10840" y="32073"/>
                    <a:pt x="10941" y="32032"/>
                    <a:pt x="10941" y="31890"/>
                  </a:cubicBezTo>
                  <a:cubicBezTo>
                    <a:pt x="10975" y="31523"/>
                    <a:pt x="11208" y="31223"/>
                    <a:pt x="11141" y="30856"/>
                  </a:cubicBezTo>
                  <a:cubicBezTo>
                    <a:pt x="11141" y="30789"/>
                    <a:pt x="11108" y="30722"/>
                    <a:pt x="11141" y="30622"/>
                  </a:cubicBezTo>
                  <a:cubicBezTo>
                    <a:pt x="11475" y="29888"/>
                    <a:pt x="11308" y="29088"/>
                    <a:pt x="11341" y="28321"/>
                  </a:cubicBezTo>
                  <a:cubicBezTo>
                    <a:pt x="11408" y="27520"/>
                    <a:pt x="11341" y="26753"/>
                    <a:pt x="11442" y="25986"/>
                  </a:cubicBezTo>
                  <a:cubicBezTo>
                    <a:pt x="11508" y="25385"/>
                    <a:pt x="11608" y="24785"/>
                    <a:pt x="11675" y="24184"/>
                  </a:cubicBezTo>
                  <a:cubicBezTo>
                    <a:pt x="11708" y="23884"/>
                    <a:pt x="11642" y="23584"/>
                    <a:pt x="11708" y="23250"/>
                  </a:cubicBezTo>
                  <a:cubicBezTo>
                    <a:pt x="11775" y="22883"/>
                    <a:pt x="11975" y="22583"/>
                    <a:pt x="12075" y="22250"/>
                  </a:cubicBezTo>
                  <a:cubicBezTo>
                    <a:pt x="12142" y="21916"/>
                    <a:pt x="12142" y="21549"/>
                    <a:pt x="12275" y="21249"/>
                  </a:cubicBezTo>
                  <a:cubicBezTo>
                    <a:pt x="12476" y="20915"/>
                    <a:pt x="12309" y="20448"/>
                    <a:pt x="12542" y="20148"/>
                  </a:cubicBezTo>
                  <a:cubicBezTo>
                    <a:pt x="13009" y="19548"/>
                    <a:pt x="13143" y="18780"/>
                    <a:pt x="13410" y="18113"/>
                  </a:cubicBezTo>
                  <a:cubicBezTo>
                    <a:pt x="13676" y="17480"/>
                    <a:pt x="14077" y="16879"/>
                    <a:pt x="14210" y="16179"/>
                  </a:cubicBezTo>
                  <a:cubicBezTo>
                    <a:pt x="14277" y="15945"/>
                    <a:pt x="14510" y="15845"/>
                    <a:pt x="14644" y="15678"/>
                  </a:cubicBezTo>
                  <a:cubicBezTo>
                    <a:pt x="14944" y="15378"/>
                    <a:pt x="15111" y="14978"/>
                    <a:pt x="15278" y="14611"/>
                  </a:cubicBezTo>
                  <a:cubicBezTo>
                    <a:pt x="15611" y="13977"/>
                    <a:pt x="16145" y="13477"/>
                    <a:pt x="16512" y="12876"/>
                  </a:cubicBezTo>
                  <a:cubicBezTo>
                    <a:pt x="16979" y="12109"/>
                    <a:pt x="17579" y="11509"/>
                    <a:pt x="18080" y="10808"/>
                  </a:cubicBezTo>
                  <a:cubicBezTo>
                    <a:pt x="18613" y="10108"/>
                    <a:pt x="19314" y="9541"/>
                    <a:pt x="19914" y="8873"/>
                  </a:cubicBezTo>
                  <a:cubicBezTo>
                    <a:pt x="20214" y="8540"/>
                    <a:pt x="20648" y="8306"/>
                    <a:pt x="20982" y="8006"/>
                  </a:cubicBezTo>
                  <a:cubicBezTo>
                    <a:pt x="21582" y="7472"/>
                    <a:pt x="22216" y="7005"/>
                    <a:pt x="22850" y="6572"/>
                  </a:cubicBezTo>
                  <a:cubicBezTo>
                    <a:pt x="23483" y="6138"/>
                    <a:pt x="24151" y="5771"/>
                    <a:pt x="24751" y="5304"/>
                  </a:cubicBezTo>
                  <a:cubicBezTo>
                    <a:pt x="25285" y="4904"/>
                    <a:pt x="25952" y="4737"/>
                    <a:pt x="26486" y="4337"/>
                  </a:cubicBezTo>
                  <a:cubicBezTo>
                    <a:pt x="26630" y="4221"/>
                    <a:pt x="26750" y="4130"/>
                    <a:pt x="26932" y="4130"/>
                  </a:cubicBezTo>
                  <a:cubicBezTo>
                    <a:pt x="26960" y="4130"/>
                    <a:pt x="26989" y="4132"/>
                    <a:pt x="27019" y="4137"/>
                  </a:cubicBezTo>
                  <a:cubicBezTo>
                    <a:pt x="27032" y="4138"/>
                    <a:pt x="27044" y="4138"/>
                    <a:pt x="27056" y="4138"/>
                  </a:cubicBezTo>
                  <a:cubicBezTo>
                    <a:pt x="27391" y="4138"/>
                    <a:pt x="27467" y="3702"/>
                    <a:pt x="27853" y="3670"/>
                  </a:cubicBezTo>
                  <a:cubicBezTo>
                    <a:pt x="28487" y="3570"/>
                    <a:pt x="29054" y="3136"/>
                    <a:pt x="29621" y="2936"/>
                  </a:cubicBezTo>
                  <a:cubicBezTo>
                    <a:pt x="30122" y="2769"/>
                    <a:pt x="30622" y="2536"/>
                    <a:pt x="31222" y="2536"/>
                  </a:cubicBezTo>
                  <a:cubicBezTo>
                    <a:pt x="31556" y="2536"/>
                    <a:pt x="31956" y="2235"/>
                    <a:pt x="32356" y="2169"/>
                  </a:cubicBezTo>
                  <a:cubicBezTo>
                    <a:pt x="32690" y="2069"/>
                    <a:pt x="33057" y="1902"/>
                    <a:pt x="33357" y="1868"/>
                  </a:cubicBezTo>
                  <a:cubicBezTo>
                    <a:pt x="33634" y="1843"/>
                    <a:pt x="33911" y="1723"/>
                    <a:pt x="34217" y="1723"/>
                  </a:cubicBezTo>
                  <a:cubicBezTo>
                    <a:pt x="34316" y="1723"/>
                    <a:pt x="34418" y="1736"/>
                    <a:pt x="34525" y="1768"/>
                  </a:cubicBezTo>
                  <a:cubicBezTo>
                    <a:pt x="34561" y="1784"/>
                    <a:pt x="34596" y="1790"/>
                    <a:pt x="34631" y="1790"/>
                  </a:cubicBezTo>
                  <a:cubicBezTo>
                    <a:pt x="34822" y="1790"/>
                    <a:pt x="35000" y="1591"/>
                    <a:pt x="35225" y="1535"/>
                  </a:cubicBezTo>
                  <a:cubicBezTo>
                    <a:pt x="35359" y="1497"/>
                    <a:pt x="35495" y="1486"/>
                    <a:pt x="35632" y="1486"/>
                  </a:cubicBezTo>
                  <a:cubicBezTo>
                    <a:pt x="35815" y="1486"/>
                    <a:pt x="36000" y="1505"/>
                    <a:pt x="36184" y="1505"/>
                  </a:cubicBezTo>
                  <a:cubicBezTo>
                    <a:pt x="36344" y="1505"/>
                    <a:pt x="36504" y="1490"/>
                    <a:pt x="36660" y="1435"/>
                  </a:cubicBezTo>
                  <a:cubicBezTo>
                    <a:pt x="36954" y="1317"/>
                    <a:pt x="37248" y="1282"/>
                    <a:pt x="37541" y="1282"/>
                  </a:cubicBezTo>
                  <a:close/>
                  <a:moveTo>
                    <a:pt x="38461" y="0"/>
                  </a:moveTo>
                  <a:cubicBezTo>
                    <a:pt x="37560" y="0"/>
                    <a:pt x="36626" y="167"/>
                    <a:pt x="35692" y="234"/>
                  </a:cubicBezTo>
                  <a:cubicBezTo>
                    <a:pt x="34591" y="367"/>
                    <a:pt x="33457" y="567"/>
                    <a:pt x="32390" y="834"/>
                  </a:cubicBezTo>
                  <a:cubicBezTo>
                    <a:pt x="31990" y="934"/>
                    <a:pt x="31623" y="1034"/>
                    <a:pt x="31256" y="1201"/>
                  </a:cubicBezTo>
                  <a:cubicBezTo>
                    <a:pt x="30822" y="1368"/>
                    <a:pt x="30322" y="1468"/>
                    <a:pt x="29888" y="1635"/>
                  </a:cubicBezTo>
                  <a:cubicBezTo>
                    <a:pt x="29488" y="1768"/>
                    <a:pt x="29054" y="1902"/>
                    <a:pt x="28654" y="2035"/>
                  </a:cubicBezTo>
                  <a:cubicBezTo>
                    <a:pt x="27987" y="2269"/>
                    <a:pt x="27353" y="2536"/>
                    <a:pt x="26719" y="2869"/>
                  </a:cubicBezTo>
                  <a:cubicBezTo>
                    <a:pt x="25485" y="3503"/>
                    <a:pt x="24251" y="4137"/>
                    <a:pt x="23117" y="4971"/>
                  </a:cubicBezTo>
                  <a:cubicBezTo>
                    <a:pt x="22850" y="5171"/>
                    <a:pt x="22449" y="5104"/>
                    <a:pt x="22283" y="5438"/>
                  </a:cubicBezTo>
                  <a:cubicBezTo>
                    <a:pt x="22016" y="5938"/>
                    <a:pt x="21482" y="6105"/>
                    <a:pt x="21082" y="6438"/>
                  </a:cubicBezTo>
                  <a:cubicBezTo>
                    <a:pt x="20648" y="6772"/>
                    <a:pt x="20114" y="7039"/>
                    <a:pt x="19781" y="7406"/>
                  </a:cubicBezTo>
                  <a:cubicBezTo>
                    <a:pt x="19180" y="8039"/>
                    <a:pt x="18480" y="8540"/>
                    <a:pt x="17879" y="9207"/>
                  </a:cubicBezTo>
                  <a:cubicBezTo>
                    <a:pt x="17379" y="9807"/>
                    <a:pt x="16845" y="10408"/>
                    <a:pt x="16345" y="11008"/>
                  </a:cubicBezTo>
                  <a:cubicBezTo>
                    <a:pt x="15811" y="11609"/>
                    <a:pt x="15311" y="12242"/>
                    <a:pt x="14811" y="12843"/>
                  </a:cubicBezTo>
                  <a:cubicBezTo>
                    <a:pt x="14644" y="13043"/>
                    <a:pt x="14644" y="13410"/>
                    <a:pt x="14610" y="13410"/>
                  </a:cubicBezTo>
                  <a:cubicBezTo>
                    <a:pt x="14210" y="13577"/>
                    <a:pt x="14244" y="13977"/>
                    <a:pt x="14143" y="14244"/>
                  </a:cubicBezTo>
                  <a:cubicBezTo>
                    <a:pt x="13977" y="14711"/>
                    <a:pt x="13376" y="14944"/>
                    <a:pt x="13443" y="15511"/>
                  </a:cubicBezTo>
                  <a:cubicBezTo>
                    <a:pt x="12676" y="15978"/>
                    <a:pt x="12909" y="17013"/>
                    <a:pt x="12209" y="17480"/>
                  </a:cubicBezTo>
                  <a:cubicBezTo>
                    <a:pt x="12209" y="17513"/>
                    <a:pt x="12209" y="17546"/>
                    <a:pt x="12209" y="17580"/>
                  </a:cubicBezTo>
                  <a:cubicBezTo>
                    <a:pt x="12109" y="18047"/>
                    <a:pt x="11975" y="18480"/>
                    <a:pt x="11708" y="18847"/>
                  </a:cubicBezTo>
                  <a:cubicBezTo>
                    <a:pt x="11442" y="19214"/>
                    <a:pt x="11475" y="19681"/>
                    <a:pt x="11208" y="20081"/>
                  </a:cubicBezTo>
                  <a:cubicBezTo>
                    <a:pt x="10975" y="20482"/>
                    <a:pt x="11108" y="21149"/>
                    <a:pt x="10841" y="21616"/>
                  </a:cubicBezTo>
                  <a:cubicBezTo>
                    <a:pt x="10674" y="21916"/>
                    <a:pt x="10908" y="22250"/>
                    <a:pt x="10674" y="22516"/>
                  </a:cubicBezTo>
                  <a:cubicBezTo>
                    <a:pt x="10508" y="22683"/>
                    <a:pt x="10441" y="22917"/>
                    <a:pt x="10407" y="23150"/>
                  </a:cubicBezTo>
                  <a:cubicBezTo>
                    <a:pt x="10307" y="23751"/>
                    <a:pt x="10241" y="24384"/>
                    <a:pt x="10207" y="25018"/>
                  </a:cubicBezTo>
                  <a:cubicBezTo>
                    <a:pt x="10207" y="25685"/>
                    <a:pt x="9940" y="26353"/>
                    <a:pt x="10141" y="27086"/>
                  </a:cubicBezTo>
                  <a:cubicBezTo>
                    <a:pt x="10174" y="27287"/>
                    <a:pt x="10174" y="27620"/>
                    <a:pt x="10107" y="27887"/>
                  </a:cubicBezTo>
                  <a:cubicBezTo>
                    <a:pt x="9974" y="28587"/>
                    <a:pt x="10041" y="29321"/>
                    <a:pt x="10041" y="30055"/>
                  </a:cubicBezTo>
                  <a:cubicBezTo>
                    <a:pt x="10041" y="30556"/>
                    <a:pt x="9940" y="30689"/>
                    <a:pt x="9440" y="30689"/>
                  </a:cubicBezTo>
                  <a:cubicBezTo>
                    <a:pt x="8773" y="30656"/>
                    <a:pt x="8106" y="30622"/>
                    <a:pt x="7405" y="30622"/>
                  </a:cubicBezTo>
                  <a:cubicBezTo>
                    <a:pt x="7030" y="30622"/>
                    <a:pt x="6655" y="30679"/>
                    <a:pt x="6280" y="30679"/>
                  </a:cubicBezTo>
                  <a:cubicBezTo>
                    <a:pt x="6154" y="30679"/>
                    <a:pt x="6029" y="30672"/>
                    <a:pt x="5904" y="30656"/>
                  </a:cubicBezTo>
                  <a:cubicBezTo>
                    <a:pt x="5668" y="30632"/>
                    <a:pt x="5431" y="30623"/>
                    <a:pt x="5195" y="30623"/>
                  </a:cubicBezTo>
                  <a:cubicBezTo>
                    <a:pt x="4524" y="30623"/>
                    <a:pt x="3853" y="30693"/>
                    <a:pt x="3183" y="30693"/>
                  </a:cubicBezTo>
                  <a:cubicBezTo>
                    <a:pt x="3089" y="30693"/>
                    <a:pt x="2996" y="30692"/>
                    <a:pt x="2902" y="30689"/>
                  </a:cubicBezTo>
                  <a:cubicBezTo>
                    <a:pt x="2527" y="30689"/>
                    <a:pt x="2152" y="30745"/>
                    <a:pt x="1790" y="30745"/>
                  </a:cubicBezTo>
                  <a:cubicBezTo>
                    <a:pt x="1670" y="30745"/>
                    <a:pt x="1551" y="30739"/>
                    <a:pt x="1434" y="30722"/>
                  </a:cubicBezTo>
                  <a:cubicBezTo>
                    <a:pt x="1349" y="30704"/>
                    <a:pt x="1266" y="30697"/>
                    <a:pt x="1186" y="30697"/>
                  </a:cubicBezTo>
                  <a:cubicBezTo>
                    <a:pt x="910" y="30697"/>
                    <a:pt x="662" y="30781"/>
                    <a:pt x="400" y="30781"/>
                  </a:cubicBezTo>
                  <a:cubicBezTo>
                    <a:pt x="324" y="30781"/>
                    <a:pt x="247" y="30774"/>
                    <a:pt x="167" y="30756"/>
                  </a:cubicBezTo>
                  <a:cubicBezTo>
                    <a:pt x="159" y="30753"/>
                    <a:pt x="152" y="30752"/>
                    <a:pt x="144" y="30752"/>
                  </a:cubicBezTo>
                  <a:cubicBezTo>
                    <a:pt x="57" y="30752"/>
                    <a:pt x="3" y="30925"/>
                    <a:pt x="33" y="30956"/>
                  </a:cubicBezTo>
                  <a:cubicBezTo>
                    <a:pt x="167" y="31189"/>
                    <a:pt x="0" y="31423"/>
                    <a:pt x="33" y="31656"/>
                  </a:cubicBezTo>
                  <a:cubicBezTo>
                    <a:pt x="100" y="32257"/>
                    <a:pt x="300" y="32857"/>
                    <a:pt x="467" y="33458"/>
                  </a:cubicBezTo>
                  <a:cubicBezTo>
                    <a:pt x="600" y="34025"/>
                    <a:pt x="834" y="34558"/>
                    <a:pt x="1034" y="35125"/>
                  </a:cubicBezTo>
                  <a:cubicBezTo>
                    <a:pt x="1168" y="35526"/>
                    <a:pt x="1501" y="35893"/>
                    <a:pt x="1668" y="36293"/>
                  </a:cubicBezTo>
                  <a:cubicBezTo>
                    <a:pt x="1701" y="36460"/>
                    <a:pt x="1534" y="36693"/>
                    <a:pt x="1768" y="36793"/>
                  </a:cubicBezTo>
                  <a:cubicBezTo>
                    <a:pt x="2302" y="37094"/>
                    <a:pt x="2335" y="37761"/>
                    <a:pt x="2769" y="38161"/>
                  </a:cubicBezTo>
                  <a:cubicBezTo>
                    <a:pt x="2869" y="38228"/>
                    <a:pt x="2669" y="38495"/>
                    <a:pt x="2835" y="38495"/>
                  </a:cubicBezTo>
                  <a:cubicBezTo>
                    <a:pt x="3302" y="38495"/>
                    <a:pt x="3369" y="38995"/>
                    <a:pt x="3469" y="39228"/>
                  </a:cubicBezTo>
                  <a:cubicBezTo>
                    <a:pt x="3803" y="39896"/>
                    <a:pt x="4370" y="40363"/>
                    <a:pt x="4770" y="40963"/>
                  </a:cubicBezTo>
                  <a:cubicBezTo>
                    <a:pt x="5104" y="41463"/>
                    <a:pt x="5637" y="41797"/>
                    <a:pt x="5904" y="42297"/>
                  </a:cubicBezTo>
                  <a:cubicBezTo>
                    <a:pt x="6271" y="43031"/>
                    <a:pt x="6938" y="43532"/>
                    <a:pt x="7405" y="44165"/>
                  </a:cubicBezTo>
                  <a:cubicBezTo>
                    <a:pt x="7906" y="44766"/>
                    <a:pt x="8573" y="45333"/>
                    <a:pt x="9140" y="45900"/>
                  </a:cubicBezTo>
                  <a:cubicBezTo>
                    <a:pt x="9840" y="46600"/>
                    <a:pt x="10608" y="47234"/>
                    <a:pt x="11341" y="47901"/>
                  </a:cubicBezTo>
                  <a:cubicBezTo>
                    <a:pt x="12242" y="48669"/>
                    <a:pt x="13143" y="49436"/>
                    <a:pt x="14143" y="50070"/>
                  </a:cubicBezTo>
                  <a:cubicBezTo>
                    <a:pt x="14344" y="50203"/>
                    <a:pt x="14444" y="50403"/>
                    <a:pt x="14677" y="50470"/>
                  </a:cubicBezTo>
                  <a:cubicBezTo>
                    <a:pt x="15144" y="50637"/>
                    <a:pt x="15511" y="51037"/>
                    <a:pt x="15911" y="51304"/>
                  </a:cubicBezTo>
                  <a:cubicBezTo>
                    <a:pt x="16478" y="51637"/>
                    <a:pt x="17079" y="51938"/>
                    <a:pt x="17579" y="52338"/>
                  </a:cubicBezTo>
                  <a:cubicBezTo>
                    <a:pt x="17634" y="52374"/>
                    <a:pt x="17679" y="52401"/>
                    <a:pt x="17719" y="52401"/>
                  </a:cubicBezTo>
                  <a:cubicBezTo>
                    <a:pt x="17753" y="52401"/>
                    <a:pt x="17783" y="52383"/>
                    <a:pt x="17813" y="52338"/>
                  </a:cubicBezTo>
                  <a:cubicBezTo>
                    <a:pt x="17889" y="52273"/>
                    <a:pt x="17937" y="52246"/>
                    <a:pt x="17966" y="52246"/>
                  </a:cubicBezTo>
                  <a:cubicBezTo>
                    <a:pt x="18028" y="52246"/>
                    <a:pt x="18013" y="52359"/>
                    <a:pt x="18013" y="52471"/>
                  </a:cubicBezTo>
                  <a:cubicBezTo>
                    <a:pt x="18013" y="52605"/>
                    <a:pt x="18146" y="52638"/>
                    <a:pt x="18246" y="52705"/>
                  </a:cubicBezTo>
                  <a:cubicBezTo>
                    <a:pt x="19114" y="53138"/>
                    <a:pt x="20048" y="53405"/>
                    <a:pt x="20882" y="53906"/>
                  </a:cubicBezTo>
                  <a:cubicBezTo>
                    <a:pt x="21916" y="54573"/>
                    <a:pt x="23150" y="54740"/>
                    <a:pt x="24251" y="55273"/>
                  </a:cubicBezTo>
                  <a:cubicBezTo>
                    <a:pt x="24251" y="55290"/>
                    <a:pt x="24276" y="55298"/>
                    <a:pt x="24301" y="55298"/>
                  </a:cubicBezTo>
                  <a:cubicBezTo>
                    <a:pt x="24326" y="55298"/>
                    <a:pt x="24351" y="55290"/>
                    <a:pt x="24351" y="55273"/>
                  </a:cubicBezTo>
                  <a:cubicBezTo>
                    <a:pt x="24392" y="55183"/>
                    <a:pt x="24433" y="55151"/>
                    <a:pt x="24474" y="55151"/>
                  </a:cubicBezTo>
                  <a:cubicBezTo>
                    <a:pt x="24571" y="55151"/>
                    <a:pt x="24668" y="55329"/>
                    <a:pt x="24765" y="55329"/>
                  </a:cubicBezTo>
                  <a:cubicBezTo>
                    <a:pt x="24794" y="55329"/>
                    <a:pt x="24822" y="55313"/>
                    <a:pt x="24851" y="55273"/>
                  </a:cubicBezTo>
                  <a:cubicBezTo>
                    <a:pt x="24851" y="55534"/>
                    <a:pt x="25020" y="55593"/>
                    <a:pt x="25177" y="55593"/>
                  </a:cubicBezTo>
                  <a:cubicBezTo>
                    <a:pt x="25241" y="55593"/>
                    <a:pt x="25303" y="55583"/>
                    <a:pt x="25351" y="55573"/>
                  </a:cubicBezTo>
                  <a:cubicBezTo>
                    <a:pt x="25375" y="55571"/>
                    <a:pt x="25398" y="55571"/>
                    <a:pt x="25422" y="55571"/>
                  </a:cubicBezTo>
                  <a:cubicBezTo>
                    <a:pt x="25768" y="55571"/>
                    <a:pt x="26069" y="55776"/>
                    <a:pt x="26415" y="55776"/>
                  </a:cubicBezTo>
                  <a:cubicBezTo>
                    <a:pt x="26439" y="55776"/>
                    <a:pt x="26462" y="55776"/>
                    <a:pt x="26486" y="55774"/>
                  </a:cubicBezTo>
                  <a:cubicBezTo>
                    <a:pt x="26652" y="55774"/>
                    <a:pt x="26986" y="55774"/>
                    <a:pt x="27153" y="55907"/>
                  </a:cubicBezTo>
                  <a:cubicBezTo>
                    <a:pt x="27486" y="56141"/>
                    <a:pt x="27853" y="56207"/>
                    <a:pt x="28254" y="56274"/>
                  </a:cubicBezTo>
                  <a:cubicBezTo>
                    <a:pt x="28854" y="56407"/>
                    <a:pt x="29454" y="56374"/>
                    <a:pt x="30021" y="56608"/>
                  </a:cubicBezTo>
                  <a:cubicBezTo>
                    <a:pt x="30388" y="56741"/>
                    <a:pt x="30789" y="56674"/>
                    <a:pt x="31156" y="56741"/>
                  </a:cubicBezTo>
                  <a:cubicBezTo>
                    <a:pt x="31165" y="56743"/>
                    <a:pt x="31173" y="56744"/>
                    <a:pt x="31181" y="56744"/>
                  </a:cubicBezTo>
                  <a:cubicBezTo>
                    <a:pt x="31263" y="56744"/>
                    <a:pt x="31289" y="56633"/>
                    <a:pt x="31365" y="56633"/>
                  </a:cubicBezTo>
                  <a:cubicBezTo>
                    <a:pt x="31389" y="56633"/>
                    <a:pt x="31418" y="56644"/>
                    <a:pt x="31456" y="56674"/>
                  </a:cubicBezTo>
                  <a:cubicBezTo>
                    <a:pt x="31745" y="56855"/>
                    <a:pt x="32064" y="56879"/>
                    <a:pt x="32385" y="56879"/>
                  </a:cubicBezTo>
                  <a:cubicBezTo>
                    <a:pt x="32502" y="56879"/>
                    <a:pt x="32618" y="56876"/>
                    <a:pt x="32734" y="56876"/>
                  </a:cubicBezTo>
                  <a:cubicBezTo>
                    <a:pt x="32889" y="56876"/>
                    <a:pt x="33042" y="56882"/>
                    <a:pt x="33190" y="56908"/>
                  </a:cubicBezTo>
                  <a:cubicBezTo>
                    <a:pt x="33231" y="56919"/>
                    <a:pt x="33272" y="56924"/>
                    <a:pt x="33314" y="56924"/>
                  </a:cubicBezTo>
                  <a:cubicBezTo>
                    <a:pt x="33472" y="56924"/>
                    <a:pt x="33638" y="56858"/>
                    <a:pt x="33782" y="56858"/>
                  </a:cubicBezTo>
                  <a:cubicBezTo>
                    <a:pt x="33820" y="56858"/>
                    <a:pt x="33856" y="56863"/>
                    <a:pt x="33891" y="56874"/>
                  </a:cubicBezTo>
                  <a:cubicBezTo>
                    <a:pt x="34074" y="56958"/>
                    <a:pt x="34249" y="56974"/>
                    <a:pt x="34420" y="56974"/>
                  </a:cubicBezTo>
                  <a:cubicBezTo>
                    <a:pt x="34534" y="56974"/>
                    <a:pt x="34647" y="56967"/>
                    <a:pt x="34758" y="56967"/>
                  </a:cubicBezTo>
                  <a:cubicBezTo>
                    <a:pt x="34814" y="56967"/>
                    <a:pt x="34869" y="56969"/>
                    <a:pt x="34925" y="56974"/>
                  </a:cubicBezTo>
                  <a:cubicBezTo>
                    <a:pt x="35029" y="56987"/>
                    <a:pt x="35131" y="56993"/>
                    <a:pt x="35231" y="56993"/>
                  </a:cubicBezTo>
                  <a:cubicBezTo>
                    <a:pt x="35644" y="56993"/>
                    <a:pt x="36030" y="56901"/>
                    <a:pt x="36459" y="56874"/>
                  </a:cubicBezTo>
                  <a:cubicBezTo>
                    <a:pt x="36626" y="56874"/>
                    <a:pt x="36793" y="56899"/>
                    <a:pt x="36956" y="56899"/>
                  </a:cubicBezTo>
                  <a:cubicBezTo>
                    <a:pt x="37118" y="56899"/>
                    <a:pt x="37277" y="56874"/>
                    <a:pt x="37427" y="56774"/>
                  </a:cubicBezTo>
                  <a:cubicBezTo>
                    <a:pt x="37472" y="56744"/>
                    <a:pt x="37517" y="56728"/>
                    <a:pt x="37562" y="56728"/>
                  </a:cubicBezTo>
                  <a:cubicBezTo>
                    <a:pt x="37617" y="56728"/>
                    <a:pt x="37672" y="56753"/>
                    <a:pt x="37727" y="56808"/>
                  </a:cubicBezTo>
                  <a:cubicBezTo>
                    <a:pt x="37790" y="56871"/>
                    <a:pt x="37854" y="56894"/>
                    <a:pt x="37917" y="56894"/>
                  </a:cubicBezTo>
                  <a:cubicBezTo>
                    <a:pt x="37954" y="56894"/>
                    <a:pt x="37991" y="56887"/>
                    <a:pt x="38027" y="56874"/>
                  </a:cubicBezTo>
                  <a:cubicBezTo>
                    <a:pt x="38594" y="56641"/>
                    <a:pt x="39195" y="56641"/>
                    <a:pt x="39762" y="56574"/>
                  </a:cubicBezTo>
                  <a:cubicBezTo>
                    <a:pt x="39891" y="56553"/>
                    <a:pt x="40062" y="56448"/>
                    <a:pt x="40229" y="56448"/>
                  </a:cubicBezTo>
                  <a:cubicBezTo>
                    <a:pt x="40322" y="56448"/>
                    <a:pt x="40413" y="56479"/>
                    <a:pt x="40496" y="56574"/>
                  </a:cubicBezTo>
                  <a:cubicBezTo>
                    <a:pt x="40496" y="56574"/>
                    <a:pt x="40662" y="56507"/>
                    <a:pt x="40729" y="56474"/>
                  </a:cubicBezTo>
                  <a:cubicBezTo>
                    <a:pt x="40829" y="56407"/>
                    <a:pt x="40929" y="56341"/>
                    <a:pt x="41029" y="56341"/>
                  </a:cubicBezTo>
                  <a:cubicBezTo>
                    <a:pt x="41149" y="56385"/>
                    <a:pt x="41264" y="56403"/>
                    <a:pt x="41378" y="56403"/>
                  </a:cubicBezTo>
                  <a:cubicBezTo>
                    <a:pt x="41773" y="56403"/>
                    <a:pt x="42142" y="56185"/>
                    <a:pt x="42530" y="56107"/>
                  </a:cubicBezTo>
                  <a:cubicBezTo>
                    <a:pt x="42964" y="56007"/>
                    <a:pt x="43464" y="55940"/>
                    <a:pt x="43898" y="55674"/>
                  </a:cubicBezTo>
                  <a:cubicBezTo>
                    <a:pt x="43929" y="55655"/>
                    <a:pt x="43959" y="55648"/>
                    <a:pt x="43988" y="55648"/>
                  </a:cubicBezTo>
                  <a:cubicBezTo>
                    <a:pt x="44078" y="55648"/>
                    <a:pt x="44159" y="55716"/>
                    <a:pt x="44238" y="55716"/>
                  </a:cubicBezTo>
                  <a:cubicBezTo>
                    <a:pt x="44269" y="55716"/>
                    <a:pt x="44300" y="55705"/>
                    <a:pt x="44332" y="55674"/>
                  </a:cubicBezTo>
                  <a:cubicBezTo>
                    <a:pt x="44565" y="55407"/>
                    <a:pt x="44999" y="55607"/>
                    <a:pt x="45299" y="55307"/>
                  </a:cubicBezTo>
                  <a:cubicBezTo>
                    <a:pt x="45466" y="55173"/>
                    <a:pt x="45866" y="55073"/>
                    <a:pt x="46200" y="55073"/>
                  </a:cubicBezTo>
                  <a:cubicBezTo>
                    <a:pt x="46500" y="55040"/>
                    <a:pt x="46667" y="54773"/>
                    <a:pt x="46934" y="54706"/>
                  </a:cubicBezTo>
                  <a:cubicBezTo>
                    <a:pt x="47367" y="54606"/>
                    <a:pt x="47834" y="54473"/>
                    <a:pt x="48268" y="54306"/>
                  </a:cubicBezTo>
                  <a:cubicBezTo>
                    <a:pt x="48501" y="54206"/>
                    <a:pt x="48635" y="53939"/>
                    <a:pt x="48968" y="53906"/>
                  </a:cubicBezTo>
                  <a:cubicBezTo>
                    <a:pt x="49202" y="53872"/>
                    <a:pt x="49569" y="53972"/>
                    <a:pt x="49702" y="53639"/>
                  </a:cubicBezTo>
                  <a:cubicBezTo>
                    <a:pt x="49769" y="53439"/>
                    <a:pt x="49936" y="53439"/>
                    <a:pt x="50069" y="53372"/>
                  </a:cubicBezTo>
                  <a:cubicBezTo>
                    <a:pt x="50369" y="53205"/>
                    <a:pt x="50936" y="53439"/>
                    <a:pt x="50970" y="52805"/>
                  </a:cubicBezTo>
                  <a:cubicBezTo>
                    <a:pt x="50970" y="52805"/>
                    <a:pt x="51103" y="52771"/>
                    <a:pt x="51103" y="52771"/>
                  </a:cubicBezTo>
                  <a:cubicBezTo>
                    <a:pt x="51161" y="52853"/>
                    <a:pt x="51211" y="52882"/>
                    <a:pt x="51256" y="52882"/>
                  </a:cubicBezTo>
                  <a:cubicBezTo>
                    <a:pt x="51340" y="52882"/>
                    <a:pt x="51405" y="52782"/>
                    <a:pt x="51470" y="52738"/>
                  </a:cubicBezTo>
                  <a:cubicBezTo>
                    <a:pt x="51937" y="52471"/>
                    <a:pt x="52371" y="52238"/>
                    <a:pt x="52804" y="51938"/>
                  </a:cubicBezTo>
                  <a:cubicBezTo>
                    <a:pt x="53438" y="51504"/>
                    <a:pt x="54105" y="51137"/>
                    <a:pt x="54706" y="50637"/>
                  </a:cubicBezTo>
                  <a:cubicBezTo>
                    <a:pt x="55073" y="50336"/>
                    <a:pt x="55440" y="50003"/>
                    <a:pt x="55807" y="49703"/>
                  </a:cubicBezTo>
                  <a:cubicBezTo>
                    <a:pt x="56240" y="49369"/>
                    <a:pt x="56640" y="49002"/>
                    <a:pt x="57041" y="48635"/>
                  </a:cubicBezTo>
                  <a:cubicBezTo>
                    <a:pt x="58041" y="47801"/>
                    <a:pt x="58875" y="46801"/>
                    <a:pt x="59743" y="45800"/>
                  </a:cubicBezTo>
                  <a:cubicBezTo>
                    <a:pt x="60376" y="45066"/>
                    <a:pt x="60877" y="44232"/>
                    <a:pt x="61511" y="43498"/>
                  </a:cubicBezTo>
                  <a:cubicBezTo>
                    <a:pt x="61844" y="43165"/>
                    <a:pt x="61878" y="42631"/>
                    <a:pt x="62278" y="42331"/>
                  </a:cubicBezTo>
                  <a:cubicBezTo>
                    <a:pt x="62078" y="41930"/>
                    <a:pt x="62511" y="41730"/>
                    <a:pt x="62678" y="41497"/>
                  </a:cubicBezTo>
                  <a:cubicBezTo>
                    <a:pt x="62778" y="41297"/>
                    <a:pt x="62878" y="41163"/>
                    <a:pt x="62812" y="40963"/>
                  </a:cubicBezTo>
                  <a:cubicBezTo>
                    <a:pt x="62827" y="40951"/>
                    <a:pt x="62843" y="40946"/>
                    <a:pt x="62859" y="40946"/>
                  </a:cubicBezTo>
                  <a:cubicBezTo>
                    <a:pt x="62942" y="40946"/>
                    <a:pt x="63027" y="41077"/>
                    <a:pt x="63064" y="41077"/>
                  </a:cubicBezTo>
                  <a:cubicBezTo>
                    <a:pt x="63081" y="41077"/>
                    <a:pt x="63088" y="41048"/>
                    <a:pt x="63078" y="40963"/>
                  </a:cubicBezTo>
                  <a:cubicBezTo>
                    <a:pt x="62978" y="40396"/>
                    <a:pt x="63612" y="40162"/>
                    <a:pt x="63612" y="39595"/>
                  </a:cubicBezTo>
                  <a:cubicBezTo>
                    <a:pt x="63612" y="39295"/>
                    <a:pt x="63879" y="38895"/>
                    <a:pt x="64112" y="38595"/>
                  </a:cubicBezTo>
                  <a:cubicBezTo>
                    <a:pt x="64313" y="38328"/>
                    <a:pt x="64213" y="37961"/>
                    <a:pt x="64579" y="37727"/>
                  </a:cubicBezTo>
                  <a:cubicBezTo>
                    <a:pt x="64746" y="37594"/>
                    <a:pt x="64880" y="37094"/>
                    <a:pt x="64880" y="36760"/>
                  </a:cubicBezTo>
                  <a:cubicBezTo>
                    <a:pt x="64880" y="36493"/>
                    <a:pt x="64913" y="36260"/>
                    <a:pt x="65013" y="35959"/>
                  </a:cubicBezTo>
                  <a:cubicBezTo>
                    <a:pt x="65113" y="35626"/>
                    <a:pt x="65347" y="35359"/>
                    <a:pt x="65380" y="34959"/>
                  </a:cubicBezTo>
                  <a:cubicBezTo>
                    <a:pt x="65380" y="34725"/>
                    <a:pt x="65447" y="34458"/>
                    <a:pt x="65580" y="34191"/>
                  </a:cubicBezTo>
                  <a:cubicBezTo>
                    <a:pt x="65714" y="33891"/>
                    <a:pt x="65747" y="33524"/>
                    <a:pt x="65814" y="33157"/>
                  </a:cubicBezTo>
                  <a:cubicBezTo>
                    <a:pt x="65947" y="32524"/>
                    <a:pt x="65947" y="31856"/>
                    <a:pt x="66047" y="31189"/>
                  </a:cubicBezTo>
                  <a:cubicBezTo>
                    <a:pt x="66181" y="30355"/>
                    <a:pt x="66114" y="29521"/>
                    <a:pt x="66181" y="28688"/>
                  </a:cubicBezTo>
                  <a:cubicBezTo>
                    <a:pt x="66214" y="28054"/>
                    <a:pt x="66281" y="27387"/>
                    <a:pt x="66147" y="26753"/>
                  </a:cubicBezTo>
                  <a:cubicBezTo>
                    <a:pt x="66014" y="26152"/>
                    <a:pt x="66047" y="25519"/>
                    <a:pt x="65947" y="24918"/>
                  </a:cubicBezTo>
                  <a:cubicBezTo>
                    <a:pt x="65814" y="24251"/>
                    <a:pt x="65747" y="23551"/>
                    <a:pt x="65714" y="22850"/>
                  </a:cubicBezTo>
                  <a:cubicBezTo>
                    <a:pt x="65647" y="22216"/>
                    <a:pt x="65180" y="21649"/>
                    <a:pt x="65313" y="20949"/>
                  </a:cubicBezTo>
                  <a:cubicBezTo>
                    <a:pt x="65380" y="20682"/>
                    <a:pt x="65080" y="20582"/>
                    <a:pt x="65046" y="20348"/>
                  </a:cubicBezTo>
                  <a:cubicBezTo>
                    <a:pt x="65013" y="19948"/>
                    <a:pt x="64913" y="19581"/>
                    <a:pt x="64746" y="19214"/>
                  </a:cubicBezTo>
                  <a:cubicBezTo>
                    <a:pt x="64579" y="18814"/>
                    <a:pt x="64413" y="18414"/>
                    <a:pt x="64379" y="18047"/>
                  </a:cubicBezTo>
                  <a:cubicBezTo>
                    <a:pt x="64279" y="17480"/>
                    <a:pt x="64046" y="16979"/>
                    <a:pt x="63846" y="16479"/>
                  </a:cubicBezTo>
                  <a:cubicBezTo>
                    <a:pt x="63612" y="15978"/>
                    <a:pt x="63412" y="15445"/>
                    <a:pt x="63112" y="14944"/>
                  </a:cubicBezTo>
                  <a:cubicBezTo>
                    <a:pt x="62845" y="14477"/>
                    <a:pt x="62511" y="14077"/>
                    <a:pt x="62411" y="13543"/>
                  </a:cubicBezTo>
                  <a:cubicBezTo>
                    <a:pt x="62378" y="13477"/>
                    <a:pt x="62378" y="13343"/>
                    <a:pt x="62244" y="13343"/>
                  </a:cubicBezTo>
                  <a:cubicBezTo>
                    <a:pt x="62224" y="13346"/>
                    <a:pt x="62206" y="13347"/>
                    <a:pt x="62189" y="13347"/>
                  </a:cubicBezTo>
                  <a:cubicBezTo>
                    <a:pt x="61982" y="13347"/>
                    <a:pt x="62008" y="13166"/>
                    <a:pt x="61978" y="13043"/>
                  </a:cubicBezTo>
                  <a:cubicBezTo>
                    <a:pt x="61978" y="12910"/>
                    <a:pt x="62078" y="12743"/>
                    <a:pt x="61878" y="12709"/>
                  </a:cubicBezTo>
                  <a:cubicBezTo>
                    <a:pt x="61944" y="12343"/>
                    <a:pt x="61411" y="12476"/>
                    <a:pt x="61411" y="12142"/>
                  </a:cubicBezTo>
                  <a:cubicBezTo>
                    <a:pt x="61411" y="11909"/>
                    <a:pt x="61244" y="11742"/>
                    <a:pt x="61110" y="11542"/>
                  </a:cubicBezTo>
                  <a:cubicBezTo>
                    <a:pt x="60944" y="11275"/>
                    <a:pt x="60643" y="11042"/>
                    <a:pt x="60543" y="10775"/>
                  </a:cubicBezTo>
                  <a:cubicBezTo>
                    <a:pt x="60376" y="10408"/>
                    <a:pt x="60210" y="10141"/>
                    <a:pt x="59843" y="9974"/>
                  </a:cubicBezTo>
                  <a:cubicBezTo>
                    <a:pt x="59809" y="9941"/>
                    <a:pt x="59809" y="9907"/>
                    <a:pt x="59776" y="9874"/>
                  </a:cubicBezTo>
                  <a:cubicBezTo>
                    <a:pt x="59609" y="9407"/>
                    <a:pt x="59342" y="8973"/>
                    <a:pt x="58975" y="8640"/>
                  </a:cubicBezTo>
                  <a:cubicBezTo>
                    <a:pt x="58442" y="8140"/>
                    <a:pt x="57775" y="7739"/>
                    <a:pt x="57441" y="7005"/>
                  </a:cubicBezTo>
                  <a:cubicBezTo>
                    <a:pt x="57398" y="6940"/>
                    <a:pt x="57340" y="6889"/>
                    <a:pt x="57277" y="6889"/>
                  </a:cubicBezTo>
                  <a:cubicBezTo>
                    <a:pt x="57244" y="6889"/>
                    <a:pt x="57209" y="6904"/>
                    <a:pt x="57174" y="6939"/>
                  </a:cubicBezTo>
                  <a:cubicBezTo>
                    <a:pt x="57141" y="6972"/>
                    <a:pt x="57099" y="6989"/>
                    <a:pt x="57066" y="6989"/>
                  </a:cubicBezTo>
                  <a:cubicBezTo>
                    <a:pt x="57032" y="6989"/>
                    <a:pt x="57007" y="6972"/>
                    <a:pt x="57007" y="6939"/>
                  </a:cubicBezTo>
                  <a:cubicBezTo>
                    <a:pt x="56941" y="6572"/>
                    <a:pt x="56640" y="6438"/>
                    <a:pt x="56407" y="6238"/>
                  </a:cubicBezTo>
                  <a:cubicBezTo>
                    <a:pt x="55840" y="5738"/>
                    <a:pt x="55373" y="5037"/>
                    <a:pt x="54572" y="4804"/>
                  </a:cubicBezTo>
                  <a:cubicBezTo>
                    <a:pt x="54506" y="4804"/>
                    <a:pt x="54472" y="4770"/>
                    <a:pt x="54439" y="4737"/>
                  </a:cubicBezTo>
                  <a:cubicBezTo>
                    <a:pt x="54072" y="4103"/>
                    <a:pt x="53338" y="3937"/>
                    <a:pt x="52771" y="3570"/>
                  </a:cubicBezTo>
                  <a:cubicBezTo>
                    <a:pt x="51804" y="2936"/>
                    <a:pt x="50736" y="2435"/>
                    <a:pt x="49669" y="2002"/>
                  </a:cubicBezTo>
                  <a:cubicBezTo>
                    <a:pt x="48868" y="1668"/>
                    <a:pt x="48068" y="1335"/>
                    <a:pt x="47234" y="1168"/>
                  </a:cubicBezTo>
                  <a:cubicBezTo>
                    <a:pt x="46967" y="1135"/>
                    <a:pt x="46600" y="1135"/>
                    <a:pt x="46500" y="1001"/>
                  </a:cubicBezTo>
                  <a:cubicBezTo>
                    <a:pt x="46288" y="816"/>
                    <a:pt x="45993" y="757"/>
                    <a:pt x="45830" y="757"/>
                  </a:cubicBezTo>
                  <a:cubicBezTo>
                    <a:pt x="45787" y="757"/>
                    <a:pt x="45753" y="761"/>
                    <a:pt x="45733" y="768"/>
                  </a:cubicBezTo>
                  <a:cubicBezTo>
                    <a:pt x="45672" y="781"/>
                    <a:pt x="45614" y="786"/>
                    <a:pt x="45557" y="786"/>
                  </a:cubicBezTo>
                  <a:cubicBezTo>
                    <a:pt x="45178" y="786"/>
                    <a:pt x="44880" y="530"/>
                    <a:pt x="44532" y="501"/>
                  </a:cubicBezTo>
                  <a:cubicBezTo>
                    <a:pt x="43898" y="434"/>
                    <a:pt x="43231" y="267"/>
                    <a:pt x="42597" y="234"/>
                  </a:cubicBezTo>
                  <a:cubicBezTo>
                    <a:pt x="41897" y="167"/>
                    <a:pt x="41196" y="34"/>
                    <a:pt x="40462" y="34"/>
                  </a:cubicBezTo>
                  <a:cubicBezTo>
                    <a:pt x="39795" y="34"/>
                    <a:pt x="39128" y="34"/>
                    <a:pt x="38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7" name="Google Shape;357;p23">
            <a:extLst>
              <a:ext uri="{FF2B5EF4-FFF2-40B4-BE49-F238E27FC236}">
                <a16:creationId xmlns:a16="http://schemas.microsoft.com/office/drawing/2014/main" id="{8A114957-B341-3FBA-3F8E-183C5C23CBBC}"/>
              </a:ext>
            </a:extLst>
          </p:cNvPr>
          <p:cNvSpPr/>
          <p:nvPr/>
        </p:nvSpPr>
        <p:spPr>
          <a:xfrm rot="802308">
            <a:off x="6845199" y="1936434"/>
            <a:ext cx="828188" cy="537503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3">
            <a:extLst>
              <a:ext uri="{FF2B5EF4-FFF2-40B4-BE49-F238E27FC236}">
                <a16:creationId xmlns:a16="http://schemas.microsoft.com/office/drawing/2014/main" id="{0E58254E-5E41-AE19-6F3F-B807BDCC1E94}"/>
              </a:ext>
            </a:extLst>
          </p:cNvPr>
          <p:cNvSpPr/>
          <p:nvPr/>
        </p:nvSpPr>
        <p:spPr>
          <a:xfrm rot="169166" flipH="1">
            <a:off x="4702469" y="5300097"/>
            <a:ext cx="497536" cy="84695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23">
            <a:extLst>
              <a:ext uri="{FF2B5EF4-FFF2-40B4-BE49-F238E27FC236}">
                <a16:creationId xmlns:a16="http://schemas.microsoft.com/office/drawing/2014/main" id="{FA833FB5-F091-090D-1191-D8464968B89B}"/>
              </a:ext>
            </a:extLst>
          </p:cNvPr>
          <p:cNvSpPr/>
          <p:nvPr/>
        </p:nvSpPr>
        <p:spPr>
          <a:xfrm>
            <a:off x="6432244" y="2422109"/>
            <a:ext cx="1077" cy="31"/>
          </a:xfrm>
          <a:custGeom>
            <a:avLst/>
            <a:gdLst/>
            <a:ahLst/>
            <a:cxnLst/>
            <a:rect l="l" t="t" r="r" b="b"/>
            <a:pathLst>
              <a:path w="34" h="1" extrusionOk="0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Google Shape;368;p23">
            <a:extLst>
              <a:ext uri="{FF2B5EF4-FFF2-40B4-BE49-F238E27FC236}">
                <a16:creationId xmlns:a16="http://schemas.microsoft.com/office/drawing/2014/main" id="{9787E7B2-C767-4F3E-C9EF-29718D80A4D1}"/>
              </a:ext>
            </a:extLst>
          </p:cNvPr>
          <p:cNvSpPr txBox="1"/>
          <p:nvPr/>
        </p:nvSpPr>
        <p:spPr>
          <a:xfrm>
            <a:off x="5220528" y="4957591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استخدام تكنولوجيا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3">
            <a:extLst>
              <a:ext uri="{FF2B5EF4-FFF2-40B4-BE49-F238E27FC236}">
                <a16:creationId xmlns:a16="http://schemas.microsoft.com/office/drawing/2014/main" id="{A556739C-21E5-6D3F-372F-4357DA81FD31}"/>
              </a:ext>
            </a:extLst>
          </p:cNvPr>
          <p:cNvSpPr txBox="1"/>
          <p:nvPr/>
        </p:nvSpPr>
        <p:spPr>
          <a:xfrm>
            <a:off x="3902751" y="3549868"/>
            <a:ext cx="17524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جودة البيانات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3">
            <a:extLst>
              <a:ext uri="{FF2B5EF4-FFF2-40B4-BE49-F238E27FC236}">
                <a16:creationId xmlns:a16="http://schemas.microsoft.com/office/drawing/2014/main" id="{BC7E23DC-DD6F-0AC9-BE20-9EF8772E3878}"/>
              </a:ext>
            </a:extLst>
          </p:cNvPr>
          <p:cNvSpPr txBox="1"/>
          <p:nvPr/>
        </p:nvSpPr>
        <p:spPr>
          <a:xfrm>
            <a:off x="6540305" y="3546533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اتباع العمليات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3">
            <a:extLst>
              <a:ext uri="{FF2B5EF4-FFF2-40B4-BE49-F238E27FC236}">
                <a16:creationId xmlns:a16="http://schemas.microsoft.com/office/drawing/2014/main" id="{3222B219-7D7F-3B60-2296-AB71DFAB6CF0}"/>
              </a:ext>
            </a:extLst>
          </p:cNvPr>
          <p:cNvSpPr/>
          <p:nvPr/>
        </p:nvSpPr>
        <p:spPr>
          <a:xfrm rot="5549818">
            <a:off x="5527606" y="3645632"/>
            <a:ext cx="828268" cy="53755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23">
            <a:extLst>
              <a:ext uri="{FF2B5EF4-FFF2-40B4-BE49-F238E27FC236}">
                <a16:creationId xmlns:a16="http://schemas.microsoft.com/office/drawing/2014/main" id="{E91512BB-8C8B-7F79-1B8F-D6811346804A}"/>
              </a:ext>
            </a:extLst>
          </p:cNvPr>
          <p:cNvSpPr/>
          <p:nvPr/>
        </p:nvSpPr>
        <p:spPr>
          <a:xfrm rot="-6110213" flipH="1">
            <a:off x="7439291" y="4849191"/>
            <a:ext cx="497531" cy="846941"/>
          </a:xfrm>
          <a:custGeom>
            <a:avLst/>
            <a:gdLst/>
            <a:ahLst/>
            <a:cxnLst/>
            <a:rect l="l" t="t" r="r" b="b"/>
            <a:pathLst>
              <a:path w="17114" h="29133" extrusionOk="0">
                <a:moveTo>
                  <a:pt x="15579" y="0"/>
                </a:moveTo>
                <a:cubicBezTo>
                  <a:pt x="15228" y="0"/>
                  <a:pt x="14666" y="262"/>
                  <a:pt x="14611" y="479"/>
                </a:cubicBezTo>
                <a:cubicBezTo>
                  <a:pt x="14545" y="812"/>
                  <a:pt x="14178" y="946"/>
                  <a:pt x="14178" y="1246"/>
                </a:cubicBezTo>
                <a:cubicBezTo>
                  <a:pt x="14244" y="1980"/>
                  <a:pt x="14311" y="2714"/>
                  <a:pt x="14378" y="3481"/>
                </a:cubicBezTo>
                <a:cubicBezTo>
                  <a:pt x="14378" y="3915"/>
                  <a:pt x="14411" y="4348"/>
                  <a:pt x="14411" y="4782"/>
                </a:cubicBezTo>
                <a:cubicBezTo>
                  <a:pt x="14444" y="5616"/>
                  <a:pt x="14378" y="6483"/>
                  <a:pt x="14244" y="7317"/>
                </a:cubicBezTo>
                <a:cubicBezTo>
                  <a:pt x="14111" y="8318"/>
                  <a:pt x="13877" y="9352"/>
                  <a:pt x="13611" y="10353"/>
                </a:cubicBezTo>
                <a:cubicBezTo>
                  <a:pt x="13310" y="11520"/>
                  <a:pt x="12877" y="12654"/>
                  <a:pt x="12376" y="13755"/>
                </a:cubicBezTo>
                <a:cubicBezTo>
                  <a:pt x="11909" y="14789"/>
                  <a:pt x="11476" y="15857"/>
                  <a:pt x="10809" y="16791"/>
                </a:cubicBezTo>
                <a:cubicBezTo>
                  <a:pt x="10108" y="17791"/>
                  <a:pt x="9441" y="18792"/>
                  <a:pt x="8740" y="19793"/>
                </a:cubicBezTo>
                <a:cubicBezTo>
                  <a:pt x="8474" y="20193"/>
                  <a:pt x="8107" y="20493"/>
                  <a:pt x="7840" y="20893"/>
                </a:cubicBezTo>
                <a:cubicBezTo>
                  <a:pt x="7640" y="21127"/>
                  <a:pt x="7473" y="21494"/>
                  <a:pt x="7239" y="21627"/>
                </a:cubicBezTo>
                <a:cubicBezTo>
                  <a:pt x="6439" y="22228"/>
                  <a:pt x="5938" y="23095"/>
                  <a:pt x="5104" y="23629"/>
                </a:cubicBezTo>
                <a:cubicBezTo>
                  <a:pt x="4838" y="23796"/>
                  <a:pt x="4838" y="24196"/>
                  <a:pt x="4537" y="24196"/>
                </a:cubicBezTo>
                <a:cubicBezTo>
                  <a:pt x="4517" y="24193"/>
                  <a:pt x="4498" y="24191"/>
                  <a:pt x="4480" y="24191"/>
                </a:cubicBezTo>
                <a:cubicBezTo>
                  <a:pt x="4297" y="24191"/>
                  <a:pt x="4262" y="24338"/>
                  <a:pt x="4170" y="24429"/>
                </a:cubicBezTo>
                <a:cubicBezTo>
                  <a:pt x="4114" y="24486"/>
                  <a:pt x="4177" y="24685"/>
                  <a:pt x="4037" y="24685"/>
                </a:cubicBezTo>
                <a:cubicBezTo>
                  <a:pt x="4011" y="24685"/>
                  <a:pt x="3978" y="24678"/>
                  <a:pt x="3937" y="24663"/>
                </a:cubicBezTo>
                <a:cubicBezTo>
                  <a:pt x="3770" y="24563"/>
                  <a:pt x="3737" y="24396"/>
                  <a:pt x="3770" y="24263"/>
                </a:cubicBezTo>
                <a:cubicBezTo>
                  <a:pt x="4037" y="23362"/>
                  <a:pt x="4337" y="22461"/>
                  <a:pt x="4571" y="21561"/>
                </a:cubicBezTo>
                <a:cubicBezTo>
                  <a:pt x="4704" y="20994"/>
                  <a:pt x="5071" y="20493"/>
                  <a:pt x="5071" y="19893"/>
                </a:cubicBezTo>
                <a:cubicBezTo>
                  <a:pt x="5071" y="19492"/>
                  <a:pt x="5104" y="19059"/>
                  <a:pt x="4838" y="18792"/>
                </a:cubicBezTo>
                <a:cubicBezTo>
                  <a:pt x="4692" y="18617"/>
                  <a:pt x="4368" y="18519"/>
                  <a:pt x="4111" y="18519"/>
                </a:cubicBezTo>
                <a:cubicBezTo>
                  <a:pt x="4074" y="18519"/>
                  <a:pt x="4038" y="18521"/>
                  <a:pt x="4004" y="18525"/>
                </a:cubicBezTo>
                <a:cubicBezTo>
                  <a:pt x="3737" y="18592"/>
                  <a:pt x="3270" y="18659"/>
                  <a:pt x="3370" y="19159"/>
                </a:cubicBezTo>
                <a:cubicBezTo>
                  <a:pt x="3403" y="19259"/>
                  <a:pt x="3337" y="19326"/>
                  <a:pt x="3236" y="19326"/>
                </a:cubicBezTo>
                <a:cubicBezTo>
                  <a:pt x="3003" y="19359"/>
                  <a:pt x="3003" y="19559"/>
                  <a:pt x="2970" y="19726"/>
                </a:cubicBezTo>
                <a:cubicBezTo>
                  <a:pt x="2903" y="19893"/>
                  <a:pt x="2870" y="20093"/>
                  <a:pt x="2803" y="20260"/>
                </a:cubicBezTo>
                <a:cubicBezTo>
                  <a:pt x="2503" y="20860"/>
                  <a:pt x="2202" y="21461"/>
                  <a:pt x="2002" y="22061"/>
                </a:cubicBezTo>
                <a:cubicBezTo>
                  <a:pt x="1669" y="23062"/>
                  <a:pt x="1168" y="23996"/>
                  <a:pt x="935" y="25030"/>
                </a:cubicBezTo>
                <a:cubicBezTo>
                  <a:pt x="835" y="25363"/>
                  <a:pt x="501" y="25630"/>
                  <a:pt x="468" y="25964"/>
                </a:cubicBezTo>
                <a:cubicBezTo>
                  <a:pt x="368" y="26664"/>
                  <a:pt x="1" y="27331"/>
                  <a:pt x="101" y="28065"/>
                </a:cubicBezTo>
                <a:cubicBezTo>
                  <a:pt x="134" y="28566"/>
                  <a:pt x="268" y="28866"/>
                  <a:pt x="735" y="28966"/>
                </a:cubicBezTo>
                <a:cubicBezTo>
                  <a:pt x="1435" y="29133"/>
                  <a:pt x="2136" y="29099"/>
                  <a:pt x="2803" y="29133"/>
                </a:cubicBezTo>
                <a:cubicBezTo>
                  <a:pt x="3570" y="29133"/>
                  <a:pt x="4371" y="29099"/>
                  <a:pt x="5171" y="28933"/>
                </a:cubicBezTo>
                <a:cubicBezTo>
                  <a:pt x="5405" y="28883"/>
                  <a:pt x="5647" y="28874"/>
                  <a:pt x="5893" y="28874"/>
                </a:cubicBezTo>
                <a:cubicBezTo>
                  <a:pt x="6016" y="28874"/>
                  <a:pt x="6140" y="28876"/>
                  <a:pt x="6264" y="28876"/>
                </a:cubicBezTo>
                <a:cubicBezTo>
                  <a:pt x="6389" y="28876"/>
                  <a:pt x="6514" y="28874"/>
                  <a:pt x="6639" y="28866"/>
                </a:cubicBezTo>
                <a:cubicBezTo>
                  <a:pt x="7073" y="28799"/>
                  <a:pt x="7506" y="28699"/>
                  <a:pt x="7973" y="28699"/>
                </a:cubicBezTo>
                <a:cubicBezTo>
                  <a:pt x="8307" y="28699"/>
                  <a:pt x="8607" y="28566"/>
                  <a:pt x="8907" y="28532"/>
                </a:cubicBezTo>
                <a:cubicBezTo>
                  <a:pt x="9608" y="28432"/>
                  <a:pt x="10308" y="28399"/>
                  <a:pt x="10809" y="27798"/>
                </a:cubicBezTo>
                <a:cubicBezTo>
                  <a:pt x="11042" y="27532"/>
                  <a:pt x="10975" y="27231"/>
                  <a:pt x="10909" y="27031"/>
                </a:cubicBezTo>
                <a:cubicBezTo>
                  <a:pt x="10809" y="26664"/>
                  <a:pt x="10375" y="26497"/>
                  <a:pt x="10075" y="26497"/>
                </a:cubicBezTo>
                <a:cubicBezTo>
                  <a:pt x="9574" y="26497"/>
                  <a:pt x="9041" y="26464"/>
                  <a:pt x="8540" y="26464"/>
                </a:cubicBezTo>
                <a:cubicBezTo>
                  <a:pt x="8173" y="26475"/>
                  <a:pt x="7803" y="26479"/>
                  <a:pt x="7431" y="26479"/>
                </a:cubicBezTo>
                <a:cubicBezTo>
                  <a:pt x="6687" y="26479"/>
                  <a:pt x="5938" y="26464"/>
                  <a:pt x="5205" y="26464"/>
                </a:cubicBezTo>
                <a:cubicBezTo>
                  <a:pt x="5145" y="26464"/>
                  <a:pt x="5084" y="26500"/>
                  <a:pt x="5032" y="26500"/>
                </a:cubicBezTo>
                <a:cubicBezTo>
                  <a:pt x="4996" y="26500"/>
                  <a:pt x="4964" y="26484"/>
                  <a:pt x="4938" y="26431"/>
                </a:cubicBezTo>
                <a:cubicBezTo>
                  <a:pt x="4838" y="26297"/>
                  <a:pt x="5004" y="26231"/>
                  <a:pt x="5038" y="26131"/>
                </a:cubicBezTo>
                <a:cubicBezTo>
                  <a:pt x="5104" y="25964"/>
                  <a:pt x="5271" y="25930"/>
                  <a:pt x="5405" y="25897"/>
                </a:cubicBezTo>
                <a:cubicBezTo>
                  <a:pt x="5638" y="25830"/>
                  <a:pt x="5872" y="25730"/>
                  <a:pt x="5938" y="25530"/>
                </a:cubicBezTo>
                <a:cubicBezTo>
                  <a:pt x="6038" y="25297"/>
                  <a:pt x="6205" y="25163"/>
                  <a:pt x="6405" y="25096"/>
                </a:cubicBezTo>
                <a:cubicBezTo>
                  <a:pt x="6639" y="24996"/>
                  <a:pt x="6772" y="24763"/>
                  <a:pt x="6972" y="24629"/>
                </a:cubicBezTo>
                <a:cubicBezTo>
                  <a:pt x="7439" y="24296"/>
                  <a:pt x="7806" y="23829"/>
                  <a:pt x="8140" y="23362"/>
                </a:cubicBezTo>
                <a:cubicBezTo>
                  <a:pt x="8240" y="23195"/>
                  <a:pt x="8440" y="23262"/>
                  <a:pt x="8540" y="23095"/>
                </a:cubicBezTo>
                <a:cubicBezTo>
                  <a:pt x="8874" y="22661"/>
                  <a:pt x="9307" y="22328"/>
                  <a:pt x="9608" y="21894"/>
                </a:cubicBezTo>
                <a:cubicBezTo>
                  <a:pt x="9674" y="21794"/>
                  <a:pt x="9908" y="21928"/>
                  <a:pt x="9941" y="21694"/>
                </a:cubicBezTo>
                <a:cubicBezTo>
                  <a:pt x="10041" y="21327"/>
                  <a:pt x="10375" y="21027"/>
                  <a:pt x="10575" y="20727"/>
                </a:cubicBezTo>
                <a:cubicBezTo>
                  <a:pt x="10875" y="20260"/>
                  <a:pt x="11342" y="19959"/>
                  <a:pt x="11609" y="19426"/>
                </a:cubicBezTo>
                <a:cubicBezTo>
                  <a:pt x="11843" y="18959"/>
                  <a:pt x="12276" y="18592"/>
                  <a:pt x="12510" y="18058"/>
                </a:cubicBezTo>
                <a:cubicBezTo>
                  <a:pt x="12677" y="17624"/>
                  <a:pt x="12977" y="17191"/>
                  <a:pt x="13277" y="16757"/>
                </a:cubicBezTo>
                <a:cubicBezTo>
                  <a:pt x="13544" y="16357"/>
                  <a:pt x="13744" y="15823"/>
                  <a:pt x="13911" y="15356"/>
                </a:cubicBezTo>
                <a:cubicBezTo>
                  <a:pt x="14011" y="15056"/>
                  <a:pt x="14344" y="14722"/>
                  <a:pt x="14244" y="14489"/>
                </a:cubicBezTo>
                <a:cubicBezTo>
                  <a:pt x="14111" y="14089"/>
                  <a:pt x="14378" y="14122"/>
                  <a:pt x="14678" y="14055"/>
                </a:cubicBezTo>
                <a:cubicBezTo>
                  <a:pt x="14378" y="13922"/>
                  <a:pt x="14344" y="13788"/>
                  <a:pt x="14511" y="13622"/>
                </a:cubicBezTo>
                <a:cubicBezTo>
                  <a:pt x="14811" y="13321"/>
                  <a:pt x="14911" y="12888"/>
                  <a:pt x="14978" y="12487"/>
                </a:cubicBezTo>
                <a:cubicBezTo>
                  <a:pt x="15045" y="12254"/>
                  <a:pt x="15012" y="11920"/>
                  <a:pt x="15178" y="11787"/>
                </a:cubicBezTo>
                <a:cubicBezTo>
                  <a:pt x="15645" y="11387"/>
                  <a:pt x="15712" y="10753"/>
                  <a:pt x="15745" y="10286"/>
                </a:cubicBezTo>
                <a:cubicBezTo>
                  <a:pt x="15812" y="9652"/>
                  <a:pt x="16279" y="9118"/>
                  <a:pt x="16179" y="8418"/>
                </a:cubicBezTo>
                <a:cubicBezTo>
                  <a:pt x="16146" y="8318"/>
                  <a:pt x="16212" y="8051"/>
                  <a:pt x="16246" y="7851"/>
                </a:cubicBezTo>
                <a:cubicBezTo>
                  <a:pt x="16346" y="7484"/>
                  <a:pt x="16679" y="7150"/>
                  <a:pt x="16446" y="6717"/>
                </a:cubicBezTo>
                <a:cubicBezTo>
                  <a:pt x="16413" y="6650"/>
                  <a:pt x="16446" y="6516"/>
                  <a:pt x="16479" y="6416"/>
                </a:cubicBezTo>
                <a:cubicBezTo>
                  <a:pt x="16513" y="6216"/>
                  <a:pt x="16646" y="5983"/>
                  <a:pt x="16646" y="5816"/>
                </a:cubicBezTo>
                <a:cubicBezTo>
                  <a:pt x="16679" y="5449"/>
                  <a:pt x="16913" y="5049"/>
                  <a:pt x="16713" y="4682"/>
                </a:cubicBezTo>
                <a:cubicBezTo>
                  <a:pt x="16579" y="4348"/>
                  <a:pt x="17113" y="4181"/>
                  <a:pt x="16880" y="3815"/>
                </a:cubicBezTo>
                <a:cubicBezTo>
                  <a:pt x="16813" y="3714"/>
                  <a:pt x="16980" y="3548"/>
                  <a:pt x="17013" y="3381"/>
                </a:cubicBezTo>
                <a:cubicBezTo>
                  <a:pt x="17046" y="2680"/>
                  <a:pt x="17046" y="1980"/>
                  <a:pt x="16880" y="1279"/>
                </a:cubicBezTo>
                <a:cubicBezTo>
                  <a:pt x="16713" y="579"/>
                  <a:pt x="16212" y="345"/>
                  <a:pt x="15779" y="45"/>
                </a:cubicBezTo>
                <a:cubicBezTo>
                  <a:pt x="15729" y="14"/>
                  <a:pt x="15660" y="0"/>
                  <a:pt x="155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026" name="Picture 2" descr="functional organizational structures ...">
            <a:extLst>
              <a:ext uri="{FF2B5EF4-FFF2-40B4-BE49-F238E27FC236}">
                <a16:creationId xmlns:a16="http://schemas.microsoft.com/office/drawing/2014/main" id="{5049AB09-607F-113C-8D70-38A30587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99" y="2771450"/>
            <a:ext cx="3685887" cy="24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‫الثقافة المؤسسية والدور المحوري‬‎">
            <a:extLst>
              <a:ext uri="{FF2B5EF4-FFF2-40B4-BE49-F238E27FC236}">
                <a16:creationId xmlns:a16="http://schemas.microsoft.com/office/drawing/2014/main" id="{9C313CA1-28B8-36DA-80E1-9F8C6D7E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414" y="2205185"/>
            <a:ext cx="4257803" cy="36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72;p23">
            <a:extLst>
              <a:ext uri="{FF2B5EF4-FFF2-40B4-BE49-F238E27FC236}">
                <a16:creationId xmlns:a16="http://schemas.microsoft.com/office/drawing/2014/main" id="{2F62BCF2-DFDA-D70D-D3CC-F725871A4193}"/>
              </a:ext>
            </a:extLst>
          </p:cNvPr>
          <p:cNvSpPr/>
          <p:nvPr/>
        </p:nvSpPr>
        <p:spPr>
          <a:xfrm rot="5549818">
            <a:off x="9539274" y="4715905"/>
            <a:ext cx="975973" cy="1365935"/>
          </a:xfrm>
          <a:custGeom>
            <a:avLst/>
            <a:gdLst/>
            <a:ahLst/>
            <a:cxnLst/>
            <a:rect l="l" t="t" r="r" b="b"/>
            <a:pathLst>
              <a:path w="28488" h="18489" extrusionOk="0">
                <a:moveTo>
                  <a:pt x="2344" y="0"/>
                </a:moveTo>
                <a:cubicBezTo>
                  <a:pt x="2024" y="0"/>
                  <a:pt x="1699" y="37"/>
                  <a:pt x="1368" y="163"/>
                </a:cubicBezTo>
                <a:cubicBezTo>
                  <a:pt x="834" y="363"/>
                  <a:pt x="167" y="730"/>
                  <a:pt x="100" y="1297"/>
                </a:cubicBezTo>
                <a:cubicBezTo>
                  <a:pt x="0" y="1798"/>
                  <a:pt x="734" y="2765"/>
                  <a:pt x="1234" y="2798"/>
                </a:cubicBezTo>
                <a:cubicBezTo>
                  <a:pt x="1345" y="2803"/>
                  <a:pt x="1454" y="2805"/>
                  <a:pt x="1564" y="2805"/>
                </a:cubicBezTo>
                <a:cubicBezTo>
                  <a:pt x="1990" y="2805"/>
                  <a:pt x="2408" y="2775"/>
                  <a:pt x="2832" y="2775"/>
                </a:cubicBezTo>
                <a:cubicBezTo>
                  <a:pt x="3021" y="2775"/>
                  <a:pt x="3211" y="2781"/>
                  <a:pt x="3403" y="2798"/>
                </a:cubicBezTo>
                <a:cubicBezTo>
                  <a:pt x="3480" y="2803"/>
                  <a:pt x="3559" y="2805"/>
                  <a:pt x="3639" y="2805"/>
                </a:cubicBezTo>
                <a:cubicBezTo>
                  <a:pt x="3893" y="2805"/>
                  <a:pt x="4156" y="2786"/>
                  <a:pt x="4409" y="2786"/>
                </a:cubicBezTo>
                <a:cubicBezTo>
                  <a:pt x="4593" y="2786"/>
                  <a:pt x="4771" y="2796"/>
                  <a:pt x="4937" y="2832"/>
                </a:cubicBezTo>
                <a:cubicBezTo>
                  <a:pt x="5637" y="2965"/>
                  <a:pt x="6305" y="2932"/>
                  <a:pt x="7005" y="3098"/>
                </a:cubicBezTo>
                <a:cubicBezTo>
                  <a:pt x="7539" y="3232"/>
                  <a:pt x="8106" y="3299"/>
                  <a:pt x="8673" y="3465"/>
                </a:cubicBezTo>
                <a:cubicBezTo>
                  <a:pt x="9107" y="3599"/>
                  <a:pt x="9607" y="3532"/>
                  <a:pt x="9941" y="3932"/>
                </a:cubicBezTo>
                <a:cubicBezTo>
                  <a:pt x="10034" y="3905"/>
                  <a:pt x="10124" y="3893"/>
                  <a:pt x="10210" y="3893"/>
                </a:cubicBezTo>
                <a:cubicBezTo>
                  <a:pt x="10642" y="3893"/>
                  <a:pt x="10985" y="4199"/>
                  <a:pt x="11375" y="4366"/>
                </a:cubicBezTo>
                <a:cubicBezTo>
                  <a:pt x="12109" y="4633"/>
                  <a:pt x="12876" y="4933"/>
                  <a:pt x="13576" y="5333"/>
                </a:cubicBezTo>
                <a:cubicBezTo>
                  <a:pt x="14477" y="5867"/>
                  <a:pt x="15478" y="6267"/>
                  <a:pt x="16312" y="6935"/>
                </a:cubicBezTo>
                <a:cubicBezTo>
                  <a:pt x="16779" y="7301"/>
                  <a:pt x="17346" y="7602"/>
                  <a:pt x="17779" y="8002"/>
                </a:cubicBezTo>
                <a:cubicBezTo>
                  <a:pt x="18547" y="8769"/>
                  <a:pt x="19581" y="9270"/>
                  <a:pt x="20248" y="10204"/>
                </a:cubicBezTo>
                <a:cubicBezTo>
                  <a:pt x="20515" y="10570"/>
                  <a:pt x="21048" y="10804"/>
                  <a:pt x="21349" y="11238"/>
                </a:cubicBezTo>
                <a:cubicBezTo>
                  <a:pt x="21482" y="11371"/>
                  <a:pt x="21549" y="11538"/>
                  <a:pt x="21682" y="11638"/>
                </a:cubicBezTo>
                <a:cubicBezTo>
                  <a:pt x="22216" y="12105"/>
                  <a:pt x="22616" y="12739"/>
                  <a:pt x="23083" y="13272"/>
                </a:cubicBezTo>
                <a:cubicBezTo>
                  <a:pt x="23217" y="13473"/>
                  <a:pt x="23584" y="13506"/>
                  <a:pt x="23550" y="13773"/>
                </a:cubicBezTo>
                <a:cubicBezTo>
                  <a:pt x="23517" y="14073"/>
                  <a:pt x="23684" y="14140"/>
                  <a:pt x="23850" y="14240"/>
                </a:cubicBezTo>
                <a:cubicBezTo>
                  <a:pt x="23917" y="14273"/>
                  <a:pt x="24051" y="14240"/>
                  <a:pt x="24017" y="14340"/>
                </a:cubicBezTo>
                <a:cubicBezTo>
                  <a:pt x="24017" y="14407"/>
                  <a:pt x="23951" y="14507"/>
                  <a:pt x="23884" y="14540"/>
                </a:cubicBezTo>
                <a:cubicBezTo>
                  <a:pt x="23833" y="14565"/>
                  <a:pt x="23782" y="14576"/>
                  <a:pt x="23731" y="14576"/>
                </a:cubicBezTo>
                <a:cubicBezTo>
                  <a:pt x="23648" y="14576"/>
                  <a:pt x="23566" y="14548"/>
                  <a:pt x="23484" y="14507"/>
                </a:cubicBezTo>
                <a:cubicBezTo>
                  <a:pt x="22983" y="14340"/>
                  <a:pt x="22483" y="14206"/>
                  <a:pt x="21982" y="14006"/>
                </a:cubicBezTo>
                <a:cubicBezTo>
                  <a:pt x="21315" y="13773"/>
                  <a:pt x="20648" y="13573"/>
                  <a:pt x="20014" y="13206"/>
                </a:cubicBezTo>
                <a:cubicBezTo>
                  <a:pt x="19708" y="13033"/>
                  <a:pt x="19391" y="12982"/>
                  <a:pt x="19069" y="12982"/>
                </a:cubicBezTo>
                <a:cubicBezTo>
                  <a:pt x="18830" y="12982"/>
                  <a:pt x="18588" y="13010"/>
                  <a:pt x="18347" y="13039"/>
                </a:cubicBezTo>
                <a:cubicBezTo>
                  <a:pt x="18013" y="13072"/>
                  <a:pt x="18080" y="13406"/>
                  <a:pt x="17980" y="13573"/>
                </a:cubicBezTo>
                <a:cubicBezTo>
                  <a:pt x="17713" y="14073"/>
                  <a:pt x="17913" y="14473"/>
                  <a:pt x="18480" y="14673"/>
                </a:cubicBezTo>
                <a:cubicBezTo>
                  <a:pt x="18513" y="14673"/>
                  <a:pt x="18580" y="14673"/>
                  <a:pt x="18613" y="14740"/>
                </a:cubicBezTo>
                <a:cubicBezTo>
                  <a:pt x="18613" y="15107"/>
                  <a:pt x="18914" y="15074"/>
                  <a:pt x="19114" y="15140"/>
                </a:cubicBezTo>
                <a:cubicBezTo>
                  <a:pt x="19581" y="15274"/>
                  <a:pt x="20014" y="15474"/>
                  <a:pt x="20348" y="15707"/>
                </a:cubicBezTo>
                <a:cubicBezTo>
                  <a:pt x="20648" y="15908"/>
                  <a:pt x="20982" y="16074"/>
                  <a:pt x="21282" y="16174"/>
                </a:cubicBezTo>
                <a:cubicBezTo>
                  <a:pt x="22283" y="16575"/>
                  <a:pt x="23217" y="17175"/>
                  <a:pt x="24284" y="17509"/>
                </a:cubicBezTo>
                <a:cubicBezTo>
                  <a:pt x="24718" y="17676"/>
                  <a:pt x="24985" y="18076"/>
                  <a:pt x="25485" y="18076"/>
                </a:cubicBezTo>
                <a:cubicBezTo>
                  <a:pt x="25785" y="18076"/>
                  <a:pt x="25985" y="18309"/>
                  <a:pt x="26286" y="18343"/>
                </a:cubicBezTo>
                <a:cubicBezTo>
                  <a:pt x="26586" y="18376"/>
                  <a:pt x="26886" y="18443"/>
                  <a:pt x="27220" y="18476"/>
                </a:cubicBezTo>
                <a:cubicBezTo>
                  <a:pt x="27270" y="18485"/>
                  <a:pt x="27321" y="18489"/>
                  <a:pt x="27370" y="18489"/>
                </a:cubicBezTo>
                <a:cubicBezTo>
                  <a:pt x="27709" y="18489"/>
                  <a:pt x="27999" y="18292"/>
                  <a:pt x="28087" y="17942"/>
                </a:cubicBezTo>
                <a:cubicBezTo>
                  <a:pt x="28287" y="17242"/>
                  <a:pt x="28287" y="16541"/>
                  <a:pt x="28387" y="15841"/>
                </a:cubicBezTo>
                <a:cubicBezTo>
                  <a:pt x="28487" y="15074"/>
                  <a:pt x="28387" y="14273"/>
                  <a:pt x="28320" y="13473"/>
                </a:cubicBezTo>
                <a:cubicBezTo>
                  <a:pt x="28287" y="12972"/>
                  <a:pt x="28387" y="12472"/>
                  <a:pt x="28354" y="11971"/>
                </a:cubicBezTo>
                <a:cubicBezTo>
                  <a:pt x="28320" y="11538"/>
                  <a:pt x="28254" y="11071"/>
                  <a:pt x="28287" y="10604"/>
                </a:cubicBezTo>
                <a:cubicBezTo>
                  <a:pt x="28320" y="10270"/>
                  <a:pt x="28187" y="9970"/>
                  <a:pt x="28154" y="9670"/>
                </a:cubicBezTo>
                <a:cubicBezTo>
                  <a:pt x="28087" y="9003"/>
                  <a:pt x="28087" y="8336"/>
                  <a:pt x="27586" y="7768"/>
                </a:cubicBezTo>
                <a:cubicBezTo>
                  <a:pt x="27493" y="7663"/>
                  <a:pt x="27386" y="7640"/>
                  <a:pt x="27282" y="7640"/>
                </a:cubicBezTo>
                <a:cubicBezTo>
                  <a:pt x="27202" y="7640"/>
                  <a:pt x="27123" y="7653"/>
                  <a:pt x="27051" y="7653"/>
                </a:cubicBezTo>
                <a:cubicBezTo>
                  <a:pt x="26953" y="7653"/>
                  <a:pt x="26869" y="7627"/>
                  <a:pt x="26819" y="7502"/>
                </a:cubicBezTo>
                <a:cubicBezTo>
                  <a:pt x="26786" y="7602"/>
                  <a:pt x="26703" y="7610"/>
                  <a:pt x="26627" y="7610"/>
                </a:cubicBezTo>
                <a:cubicBezTo>
                  <a:pt x="26612" y="7610"/>
                  <a:pt x="26598" y="7610"/>
                  <a:pt x="26584" y="7610"/>
                </a:cubicBezTo>
                <a:cubicBezTo>
                  <a:pt x="26528" y="7610"/>
                  <a:pt x="26486" y="7615"/>
                  <a:pt x="26486" y="7668"/>
                </a:cubicBezTo>
                <a:cubicBezTo>
                  <a:pt x="26519" y="8069"/>
                  <a:pt x="26119" y="8369"/>
                  <a:pt x="26152" y="8836"/>
                </a:cubicBezTo>
                <a:cubicBezTo>
                  <a:pt x="26219" y="9570"/>
                  <a:pt x="26052" y="10337"/>
                  <a:pt x="26019" y="11071"/>
                </a:cubicBezTo>
                <a:cubicBezTo>
                  <a:pt x="25952" y="11805"/>
                  <a:pt x="25952" y="12539"/>
                  <a:pt x="25852" y="13272"/>
                </a:cubicBezTo>
                <a:cubicBezTo>
                  <a:pt x="25852" y="13372"/>
                  <a:pt x="25985" y="13506"/>
                  <a:pt x="25852" y="13573"/>
                </a:cubicBezTo>
                <a:cubicBezTo>
                  <a:pt x="25828" y="13582"/>
                  <a:pt x="25807" y="13586"/>
                  <a:pt x="25788" y="13586"/>
                </a:cubicBezTo>
                <a:cubicBezTo>
                  <a:pt x="25674" y="13586"/>
                  <a:pt x="25633" y="13439"/>
                  <a:pt x="25518" y="13439"/>
                </a:cubicBezTo>
                <a:cubicBezTo>
                  <a:pt x="25452" y="13406"/>
                  <a:pt x="25385" y="13306"/>
                  <a:pt x="25385" y="13206"/>
                </a:cubicBezTo>
                <a:cubicBezTo>
                  <a:pt x="25352" y="12572"/>
                  <a:pt x="24684" y="12338"/>
                  <a:pt x="24451" y="11838"/>
                </a:cubicBezTo>
                <a:cubicBezTo>
                  <a:pt x="24351" y="11705"/>
                  <a:pt x="24251" y="11404"/>
                  <a:pt x="24151" y="11371"/>
                </a:cubicBezTo>
                <a:cubicBezTo>
                  <a:pt x="23717" y="11238"/>
                  <a:pt x="23750" y="10704"/>
                  <a:pt x="23283" y="10504"/>
                </a:cubicBezTo>
                <a:cubicBezTo>
                  <a:pt x="22916" y="10370"/>
                  <a:pt x="22883" y="9770"/>
                  <a:pt x="22449" y="9570"/>
                </a:cubicBezTo>
                <a:cubicBezTo>
                  <a:pt x="22449" y="9536"/>
                  <a:pt x="22449" y="9470"/>
                  <a:pt x="22416" y="9436"/>
                </a:cubicBezTo>
                <a:cubicBezTo>
                  <a:pt x="22183" y="8969"/>
                  <a:pt x="21716" y="8736"/>
                  <a:pt x="21449" y="8302"/>
                </a:cubicBezTo>
                <a:cubicBezTo>
                  <a:pt x="21215" y="7935"/>
                  <a:pt x="20715" y="7668"/>
                  <a:pt x="20348" y="7368"/>
                </a:cubicBezTo>
                <a:cubicBezTo>
                  <a:pt x="19981" y="7068"/>
                  <a:pt x="19681" y="6734"/>
                  <a:pt x="19247" y="6468"/>
                </a:cubicBezTo>
                <a:cubicBezTo>
                  <a:pt x="18780" y="6167"/>
                  <a:pt x="18447" y="5700"/>
                  <a:pt x="17913" y="5467"/>
                </a:cubicBezTo>
                <a:cubicBezTo>
                  <a:pt x="17446" y="5233"/>
                  <a:pt x="17046" y="4933"/>
                  <a:pt x="16645" y="4600"/>
                </a:cubicBezTo>
                <a:cubicBezTo>
                  <a:pt x="16312" y="4333"/>
                  <a:pt x="15845" y="4099"/>
                  <a:pt x="15411" y="3966"/>
                </a:cubicBezTo>
                <a:cubicBezTo>
                  <a:pt x="15070" y="3873"/>
                  <a:pt x="14816" y="3492"/>
                  <a:pt x="14540" y="3492"/>
                </a:cubicBezTo>
                <a:cubicBezTo>
                  <a:pt x="14519" y="3492"/>
                  <a:pt x="14498" y="3494"/>
                  <a:pt x="14477" y="3499"/>
                </a:cubicBezTo>
                <a:cubicBezTo>
                  <a:pt x="14392" y="3523"/>
                  <a:pt x="14326" y="3534"/>
                  <a:pt x="14274" y="3534"/>
                </a:cubicBezTo>
                <a:cubicBezTo>
                  <a:pt x="14040" y="3534"/>
                  <a:pt x="14092" y="3311"/>
                  <a:pt x="14010" y="3065"/>
                </a:cubicBezTo>
                <a:cubicBezTo>
                  <a:pt x="13970" y="3266"/>
                  <a:pt x="13905" y="3334"/>
                  <a:pt x="13824" y="3334"/>
                </a:cubicBezTo>
                <a:cubicBezTo>
                  <a:pt x="13770" y="3334"/>
                  <a:pt x="13709" y="3305"/>
                  <a:pt x="13643" y="3265"/>
                </a:cubicBezTo>
                <a:cubicBezTo>
                  <a:pt x="13310" y="2965"/>
                  <a:pt x="12976" y="2732"/>
                  <a:pt x="12509" y="2665"/>
                </a:cubicBezTo>
                <a:cubicBezTo>
                  <a:pt x="12276" y="2631"/>
                  <a:pt x="11975" y="2598"/>
                  <a:pt x="11842" y="2465"/>
                </a:cubicBezTo>
                <a:cubicBezTo>
                  <a:pt x="11475" y="2064"/>
                  <a:pt x="11008" y="1964"/>
                  <a:pt x="10508" y="1898"/>
                </a:cubicBezTo>
                <a:cubicBezTo>
                  <a:pt x="10330" y="1868"/>
                  <a:pt x="10257" y="1653"/>
                  <a:pt x="10079" y="1653"/>
                </a:cubicBezTo>
                <a:cubicBezTo>
                  <a:pt x="10057" y="1653"/>
                  <a:pt x="10033" y="1657"/>
                  <a:pt x="10007" y="1664"/>
                </a:cubicBezTo>
                <a:cubicBezTo>
                  <a:pt x="9970" y="1673"/>
                  <a:pt x="9934" y="1678"/>
                  <a:pt x="9899" y="1678"/>
                </a:cubicBezTo>
                <a:cubicBezTo>
                  <a:pt x="9684" y="1678"/>
                  <a:pt x="9508" y="1521"/>
                  <a:pt x="9307" y="1464"/>
                </a:cubicBezTo>
                <a:cubicBezTo>
                  <a:pt x="9073" y="1364"/>
                  <a:pt x="8873" y="1264"/>
                  <a:pt x="8640" y="1264"/>
                </a:cubicBezTo>
                <a:cubicBezTo>
                  <a:pt x="8239" y="1264"/>
                  <a:pt x="7839" y="1097"/>
                  <a:pt x="7505" y="964"/>
                </a:cubicBezTo>
                <a:cubicBezTo>
                  <a:pt x="7340" y="893"/>
                  <a:pt x="7209" y="822"/>
                  <a:pt x="7063" y="822"/>
                </a:cubicBezTo>
                <a:cubicBezTo>
                  <a:pt x="7003" y="822"/>
                  <a:pt x="6940" y="834"/>
                  <a:pt x="6872" y="864"/>
                </a:cubicBezTo>
                <a:cubicBezTo>
                  <a:pt x="6842" y="873"/>
                  <a:pt x="6810" y="877"/>
                  <a:pt x="6777" y="877"/>
                </a:cubicBezTo>
                <a:cubicBezTo>
                  <a:pt x="6696" y="877"/>
                  <a:pt x="6609" y="854"/>
                  <a:pt x="6538" y="830"/>
                </a:cubicBezTo>
                <a:cubicBezTo>
                  <a:pt x="6305" y="763"/>
                  <a:pt x="6104" y="663"/>
                  <a:pt x="5904" y="630"/>
                </a:cubicBezTo>
                <a:cubicBezTo>
                  <a:pt x="5633" y="549"/>
                  <a:pt x="5362" y="445"/>
                  <a:pt x="5055" y="445"/>
                </a:cubicBezTo>
                <a:cubicBezTo>
                  <a:pt x="4984" y="445"/>
                  <a:pt x="4912" y="451"/>
                  <a:pt x="4837" y="463"/>
                </a:cubicBezTo>
                <a:cubicBezTo>
                  <a:pt x="4799" y="463"/>
                  <a:pt x="4747" y="466"/>
                  <a:pt x="4690" y="466"/>
                </a:cubicBezTo>
                <a:cubicBezTo>
                  <a:pt x="4548" y="466"/>
                  <a:pt x="4375" y="449"/>
                  <a:pt x="4303" y="330"/>
                </a:cubicBezTo>
                <a:cubicBezTo>
                  <a:pt x="4154" y="96"/>
                  <a:pt x="3937" y="65"/>
                  <a:pt x="3730" y="65"/>
                </a:cubicBezTo>
                <a:cubicBezTo>
                  <a:pt x="3658" y="65"/>
                  <a:pt x="3587" y="69"/>
                  <a:pt x="3520" y="69"/>
                </a:cubicBezTo>
                <a:cubicBezTo>
                  <a:pt x="3479" y="69"/>
                  <a:pt x="3439" y="68"/>
                  <a:pt x="3403" y="63"/>
                </a:cubicBezTo>
                <a:cubicBezTo>
                  <a:pt x="3051" y="45"/>
                  <a:pt x="2700" y="0"/>
                  <a:pt x="23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Google Shape;316;p23">
            <a:extLst>
              <a:ext uri="{FF2B5EF4-FFF2-40B4-BE49-F238E27FC236}">
                <a16:creationId xmlns:a16="http://schemas.microsoft.com/office/drawing/2014/main" id="{E37DF254-F7B9-C33D-616E-A822434D46C1}"/>
              </a:ext>
            </a:extLst>
          </p:cNvPr>
          <p:cNvSpPr/>
          <p:nvPr/>
        </p:nvSpPr>
        <p:spPr>
          <a:xfrm rot="7347119" flipH="1">
            <a:off x="1600004" y="4400148"/>
            <a:ext cx="818029" cy="1600293"/>
          </a:xfrm>
          <a:custGeom>
            <a:avLst/>
            <a:gdLst/>
            <a:ahLst/>
            <a:cxnLst/>
            <a:rect l="l" t="t" r="r" b="b"/>
            <a:pathLst>
              <a:path w="18648" h="28360" extrusionOk="0">
                <a:moveTo>
                  <a:pt x="14557" y="0"/>
                </a:moveTo>
                <a:cubicBezTo>
                  <a:pt x="14144" y="0"/>
                  <a:pt x="13727" y="25"/>
                  <a:pt x="13310" y="92"/>
                </a:cubicBezTo>
                <a:cubicBezTo>
                  <a:pt x="13176" y="113"/>
                  <a:pt x="13035" y="120"/>
                  <a:pt x="12892" y="120"/>
                </a:cubicBezTo>
                <a:cubicBezTo>
                  <a:pt x="12576" y="120"/>
                  <a:pt x="12252" y="81"/>
                  <a:pt x="11976" y="58"/>
                </a:cubicBezTo>
                <a:cubicBezTo>
                  <a:pt x="11931" y="55"/>
                  <a:pt x="11886" y="53"/>
                  <a:pt x="11842" y="53"/>
                </a:cubicBezTo>
                <a:cubicBezTo>
                  <a:pt x="11536" y="53"/>
                  <a:pt x="11244" y="131"/>
                  <a:pt x="10919" y="131"/>
                </a:cubicBezTo>
                <a:cubicBezTo>
                  <a:pt x="10872" y="131"/>
                  <a:pt x="10824" y="129"/>
                  <a:pt x="10775" y="125"/>
                </a:cubicBezTo>
                <a:cubicBezTo>
                  <a:pt x="10674" y="115"/>
                  <a:pt x="10572" y="110"/>
                  <a:pt x="10470" y="110"/>
                </a:cubicBezTo>
                <a:cubicBezTo>
                  <a:pt x="9929" y="110"/>
                  <a:pt x="9368" y="241"/>
                  <a:pt x="8807" y="325"/>
                </a:cubicBezTo>
                <a:cubicBezTo>
                  <a:pt x="8373" y="392"/>
                  <a:pt x="8006" y="592"/>
                  <a:pt x="7673" y="892"/>
                </a:cubicBezTo>
                <a:cubicBezTo>
                  <a:pt x="7439" y="1093"/>
                  <a:pt x="7673" y="1193"/>
                  <a:pt x="7639" y="1359"/>
                </a:cubicBezTo>
                <a:cubicBezTo>
                  <a:pt x="7639" y="1393"/>
                  <a:pt x="7606" y="1426"/>
                  <a:pt x="7573" y="1459"/>
                </a:cubicBezTo>
                <a:cubicBezTo>
                  <a:pt x="7406" y="1660"/>
                  <a:pt x="7573" y="1793"/>
                  <a:pt x="7706" y="1860"/>
                </a:cubicBezTo>
                <a:cubicBezTo>
                  <a:pt x="8040" y="2027"/>
                  <a:pt x="8340" y="2260"/>
                  <a:pt x="8807" y="2260"/>
                </a:cubicBezTo>
                <a:cubicBezTo>
                  <a:pt x="8916" y="2255"/>
                  <a:pt x="9026" y="2253"/>
                  <a:pt x="9137" y="2253"/>
                </a:cubicBezTo>
                <a:cubicBezTo>
                  <a:pt x="9835" y="2253"/>
                  <a:pt x="10551" y="2336"/>
                  <a:pt x="11242" y="2393"/>
                </a:cubicBezTo>
                <a:cubicBezTo>
                  <a:pt x="12009" y="2460"/>
                  <a:pt x="12776" y="2494"/>
                  <a:pt x="13577" y="2560"/>
                </a:cubicBezTo>
                <a:cubicBezTo>
                  <a:pt x="13477" y="2794"/>
                  <a:pt x="13444" y="3027"/>
                  <a:pt x="13177" y="3061"/>
                </a:cubicBezTo>
                <a:cubicBezTo>
                  <a:pt x="12543" y="3127"/>
                  <a:pt x="12309" y="3761"/>
                  <a:pt x="11809" y="4028"/>
                </a:cubicBezTo>
                <a:cubicBezTo>
                  <a:pt x="11676" y="4128"/>
                  <a:pt x="11442" y="4161"/>
                  <a:pt x="11342" y="4261"/>
                </a:cubicBezTo>
                <a:cubicBezTo>
                  <a:pt x="11009" y="4628"/>
                  <a:pt x="10642" y="4962"/>
                  <a:pt x="10275" y="5329"/>
                </a:cubicBezTo>
                <a:cubicBezTo>
                  <a:pt x="10141" y="5462"/>
                  <a:pt x="9841" y="5562"/>
                  <a:pt x="9808" y="5596"/>
                </a:cubicBezTo>
                <a:cubicBezTo>
                  <a:pt x="9608" y="5996"/>
                  <a:pt x="9207" y="6129"/>
                  <a:pt x="8940" y="6430"/>
                </a:cubicBezTo>
                <a:cubicBezTo>
                  <a:pt x="8607" y="6797"/>
                  <a:pt x="8140" y="7097"/>
                  <a:pt x="7873" y="7497"/>
                </a:cubicBezTo>
                <a:cubicBezTo>
                  <a:pt x="7539" y="7964"/>
                  <a:pt x="7106" y="8264"/>
                  <a:pt x="6806" y="8731"/>
                </a:cubicBezTo>
                <a:cubicBezTo>
                  <a:pt x="6439" y="9332"/>
                  <a:pt x="5838" y="9732"/>
                  <a:pt x="5538" y="10399"/>
                </a:cubicBezTo>
                <a:cubicBezTo>
                  <a:pt x="5338" y="10866"/>
                  <a:pt x="5038" y="11300"/>
                  <a:pt x="4671" y="11733"/>
                </a:cubicBezTo>
                <a:cubicBezTo>
                  <a:pt x="4337" y="12067"/>
                  <a:pt x="4137" y="12634"/>
                  <a:pt x="3903" y="13101"/>
                </a:cubicBezTo>
                <a:cubicBezTo>
                  <a:pt x="3803" y="13401"/>
                  <a:pt x="3470" y="13702"/>
                  <a:pt x="3503" y="13935"/>
                </a:cubicBezTo>
                <a:cubicBezTo>
                  <a:pt x="3532" y="14249"/>
                  <a:pt x="3463" y="14343"/>
                  <a:pt x="3234" y="14343"/>
                </a:cubicBezTo>
                <a:cubicBezTo>
                  <a:pt x="3195" y="14343"/>
                  <a:pt x="3151" y="14340"/>
                  <a:pt x="3103" y="14335"/>
                </a:cubicBezTo>
                <a:lnTo>
                  <a:pt x="3103" y="14335"/>
                </a:lnTo>
                <a:cubicBezTo>
                  <a:pt x="3503" y="14702"/>
                  <a:pt x="3136" y="14969"/>
                  <a:pt x="3003" y="15103"/>
                </a:cubicBezTo>
                <a:cubicBezTo>
                  <a:pt x="2803" y="15269"/>
                  <a:pt x="2836" y="15369"/>
                  <a:pt x="2769" y="15570"/>
                </a:cubicBezTo>
                <a:cubicBezTo>
                  <a:pt x="2636" y="16003"/>
                  <a:pt x="2636" y="16470"/>
                  <a:pt x="2236" y="16837"/>
                </a:cubicBezTo>
                <a:cubicBezTo>
                  <a:pt x="2069" y="16971"/>
                  <a:pt x="1969" y="17237"/>
                  <a:pt x="1935" y="17504"/>
                </a:cubicBezTo>
                <a:cubicBezTo>
                  <a:pt x="1902" y="17805"/>
                  <a:pt x="1702" y="18105"/>
                  <a:pt x="1702" y="18305"/>
                </a:cubicBezTo>
                <a:cubicBezTo>
                  <a:pt x="1702" y="18905"/>
                  <a:pt x="1068" y="19272"/>
                  <a:pt x="1235" y="19906"/>
                </a:cubicBezTo>
                <a:cubicBezTo>
                  <a:pt x="1268" y="20006"/>
                  <a:pt x="1101" y="20340"/>
                  <a:pt x="1068" y="20540"/>
                </a:cubicBezTo>
                <a:cubicBezTo>
                  <a:pt x="1035" y="20840"/>
                  <a:pt x="668" y="21040"/>
                  <a:pt x="801" y="21374"/>
                </a:cubicBezTo>
                <a:cubicBezTo>
                  <a:pt x="868" y="21574"/>
                  <a:pt x="801" y="21741"/>
                  <a:pt x="768" y="21941"/>
                </a:cubicBezTo>
                <a:cubicBezTo>
                  <a:pt x="768" y="22174"/>
                  <a:pt x="601" y="22308"/>
                  <a:pt x="534" y="22508"/>
                </a:cubicBezTo>
                <a:cubicBezTo>
                  <a:pt x="434" y="22908"/>
                  <a:pt x="434" y="23342"/>
                  <a:pt x="368" y="23775"/>
                </a:cubicBezTo>
                <a:cubicBezTo>
                  <a:pt x="268" y="24209"/>
                  <a:pt x="34" y="24609"/>
                  <a:pt x="34" y="25043"/>
                </a:cubicBezTo>
                <a:cubicBezTo>
                  <a:pt x="34" y="25710"/>
                  <a:pt x="1" y="26344"/>
                  <a:pt x="101" y="27011"/>
                </a:cubicBezTo>
                <a:cubicBezTo>
                  <a:pt x="234" y="27745"/>
                  <a:pt x="701" y="27978"/>
                  <a:pt x="1168" y="28312"/>
                </a:cubicBezTo>
                <a:cubicBezTo>
                  <a:pt x="1214" y="28345"/>
                  <a:pt x="1283" y="28360"/>
                  <a:pt x="1364" y="28360"/>
                </a:cubicBezTo>
                <a:cubicBezTo>
                  <a:pt x="1692" y="28360"/>
                  <a:pt x="2222" y="28119"/>
                  <a:pt x="2302" y="27878"/>
                </a:cubicBezTo>
                <a:cubicBezTo>
                  <a:pt x="2402" y="27578"/>
                  <a:pt x="2769" y="27445"/>
                  <a:pt x="2769" y="27111"/>
                </a:cubicBezTo>
                <a:cubicBezTo>
                  <a:pt x="2769" y="26377"/>
                  <a:pt x="2736" y="25643"/>
                  <a:pt x="2736" y="24876"/>
                </a:cubicBezTo>
                <a:cubicBezTo>
                  <a:pt x="2736" y="24309"/>
                  <a:pt x="2736" y="23742"/>
                  <a:pt x="2769" y="23175"/>
                </a:cubicBezTo>
                <a:cubicBezTo>
                  <a:pt x="2769" y="23008"/>
                  <a:pt x="2936" y="22908"/>
                  <a:pt x="2903" y="22741"/>
                </a:cubicBezTo>
                <a:cubicBezTo>
                  <a:pt x="2803" y="22174"/>
                  <a:pt x="2969" y="21641"/>
                  <a:pt x="3070" y="21107"/>
                </a:cubicBezTo>
                <a:cubicBezTo>
                  <a:pt x="3270" y="20106"/>
                  <a:pt x="3570" y="19139"/>
                  <a:pt x="3870" y="18138"/>
                </a:cubicBezTo>
                <a:cubicBezTo>
                  <a:pt x="4270" y="17004"/>
                  <a:pt x="4771" y="15870"/>
                  <a:pt x="5338" y="14802"/>
                </a:cubicBezTo>
                <a:cubicBezTo>
                  <a:pt x="5872" y="13802"/>
                  <a:pt x="6372" y="12768"/>
                  <a:pt x="7106" y="11867"/>
                </a:cubicBezTo>
                <a:cubicBezTo>
                  <a:pt x="7840" y="10900"/>
                  <a:pt x="8573" y="9932"/>
                  <a:pt x="9341" y="8998"/>
                </a:cubicBezTo>
                <a:cubicBezTo>
                  <a:pt x="9708" y="8565"/>
                  <a:pt x="10208" y="8231"/>
                  <a:pt x="10508" y="7797"/>
                </a:cubicBezTo>
                <a:cubicBezTo>
                  <a:pt x="10875" y="7230"/>
                  <a:pt x="11442" y="6897"/>
                  <a:pt x="11876" y="6463"/>
                </a:cubicBezTo>
                <a:cubicBezTo>
                  <a:pt x="12243" y="6096"/>
                  <a:pt x="12643" y="5696"/>
                  <a:pt x="13143" y="5429"/>
                </a:cubicBezTo>
                <a:cubicBezTo>
                  <a:pt x="13377" y="5296"/>
                  <a:pt x="13544" y="4929"/>
                  <a:pt x="13777" y="4895"/>
                </a:cubicBezTo>
                <a:cubicBezTo>
                  <a:pt x="14011" y="4862"/>
                  <a:pt x="14077" y="4762"/>
                  <a:pt x="14177" y="4628"/>
                </a:cubicBezTo>
                <a:cubicBezTo>
                  <a:pt x="14233" y="4573"/>
                  <a:pt x="14219" y="4404"/>
                  <a:pt x="14327" y="4404"/>
                </a:cubicBezTo>
                <a:cubicBezTo>
                  <a:pt x="14349" y="4404"/>
                  <a:pt x="14376" y="4411"/>
                  <a:pt x="14411" y="4428"/>
                </a:cubicBezTo>
                <a:cubicBezTo>
                  <a:pt x="14578" y="4528"/>
                  <a:pt x="14611" y="4662"/>
                  <a:pt x="14578" y="4829"/>
                </a:cubicBezTo>
                <a:cubicBezTo>
                  <a:pt x="14278" y="5629"/>
                  <a:pt x="13944" y="6363"/>
                  <a:pt x="13744" y="7164"/>
                </a:cubicBezTo>
                <a:cubicBezTo>
                  <a:pt x="13544" y="7831"/>
                  <a:pt x="13077" y="8398"/>
                  <a:pt x="13010" y="9098"/>
                </a:cubicBezTo>
                <a:cubicBezTo>
                  <a:pt x="12943" y="9499"/>
                  <a:pt x="12910" y="9966"/>
                  <a:pt x="13177" y="10266"/>
                </a:cubicBezTo>
                <a:cubicBezTo>
                  <a:pt x="13326" y="10445"/>
                  <a:pt x="13664" y="10571"/>
                  <a:pt x="13900" y="10571"/>
                </a:cubicBezTo>
                <a:cubicBezTo>
                  <a:pt x="13927" y="10571"/>
                  <a:pt x="13953" y="10569"/>
                  <a:pt x="13977" y="10566"/>
                </a:cubicBezTo>
                <a:cubicBezTo>
                  <a:pt x="14244" y="10499"/>
                  <a:pt x="14745" y="10499"/>
                  <a:pt x="14644" y="9966"/>
                </a:cubicBezTo>
                <a:cubicBezTo>
                  <a:pt x="14644" y="9932"/>
                  <a:pt x="14711" y="9832"/>
                  <a:pt x="14745" y="9832"/>
                </a:cubicBezTo>
                <a:cubicBezTo>
                  <a:pt x="15045" y="9799"/>
                  <a:pt x="15078" y="9532"/>
                  <a:pt x="15111" y="9332"/>
                </a:cubicBezTo>
                <a:cubicBezTo>
                  <a:pt x="15245" y="8865"/>
                  <a:pt x="15478" y="8398"/>
                  <a:pt x="15712" y="8031"/>
                </a:cubicBezTo>
                <a:cubicBezTo>
                  <a:pt x="15912" y="7731"/>
                  <a:pt x="16079" y="7364"/>
                  <a:pt x="16179" y="7097"/>
                </a:cubicBezTo>
                <a:cubicBezTo>
                  <a:pt x="16579" y="6129"/>
                  <a:pt x="17146" y="5229"/>
                  <a:pt x="17446" y="4261"/>
                </a:cubicBezTo>
                <a:cubicBezTo>
                  <a:pt x="17580" y="3895"/>
                  <a:pt x="17880" y="3661"/>
                  <a:pt x="17947" y="3361"/>
                </a:cubicBezTo>
                <a:cubicBezTo>
                  <a:pt x="18114" y="2760"/>
                  <a:pt x="18380" y="2193"/>
                  <a:pt x="18481" y="1560"/>
                </a:cubicBezTo>
                <a:cubicBezTo>
                  <a:pt x="18647" y="826"/>
                  <a:pt x="18447" y="459"/>
                  <a:pt x="17680" y="292"/>
                </a:cubicBezTo>
                <a:cubicBezTo>
                  <a:pt x="17046" y="125"/>
                  <a:pt x="16412" y="92"/>
                  <a:pt x="15779" y="58"/>
                </a:cubicBezTo>
                <a:cubicBezTo>
                  <a:pt x="15378" y="25"/>
                  <a:pt x="14970" y="0"/>
                  <a:pt x="145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369;p23">
            <a:extLst>
              <a:ext uri="{FF2B5EF4-FFF2-40B4-BE49-F238E27FC236}">
                <a16:creationId xmlns:a16="http://schemas.microsoft.com/office/drawing/2014/main" id="{EB562BB1-FFEB-9135-95AE-01D76C9B88E4}"/>
              </a:ext>
            </a:extLst>
          </p:cNvPr>
          <p:cNvSpPr txBox="1"/>
          <p:nvPr/>
        </p:nvSpPr>
        <p:spPr>
          <a:xfrm>
            <a:off x="5220540" y="2115341"/>
            <a:ext cx="1752400" cy="1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ar-JO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الأهداف </a:t>
            </a:r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SMART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1380F-8657-D5B4-6EB1-97791919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149324161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3" name="Google Shape;773;p26"/>
          <p:cNvGrpSpPr/>
          <p:nvPr/>
        </p:nvGrpSpPr>
        <p:grpSpPr>
          <a:xfrm>
            <a:off x="4088390" y="1511783"/>
            <a:ext cx="3609069" cy="4630692"/>
            <a:chOff x="3218692" y="1133837"/>
            <a:chExt cx="2706802" cy="3473019"/>
          </a:xfrm>
        </p:grpSpPr>
        <p:sp>
          <p:nvSpPr>
            <p:cNvPr id="774" name="Google Shape;774;p26"/>
            <p:cNvSpPr/>
            <p:nvPr/>
          </p:nvSpPr>
          <p:spPr>
            <a:xfrm>
              <a:off x="3218692" y="2014470"/>
              <a:ext cx="2706802" cy="2592386"/>
            </a:xfrm>
            <a:custGeom>
              <a:avLst/>
              <a:gdLst/>
              <a:ahLst/>
              <a:cxnLst/>
              <a:rect l="l" t="t" r="r" b="b"/>
              <a:pathLst>
                <a:path w="98037" h="93893" extrusionOk="0">
                  <a:moveTo>
                    <a:pt x="1" y="0"/>
                  </a:moveTo>
                  <a:lnTo>
                    <a:pt x="1561" y="7430"/>
                  </a:lnTo>
                  <a:lnTo>
                    <a:pt x="3823" y="9525"/>
                  </a:lnTo>
                  <a:lnTo>
                    <a:pt x="6287" y="25218"/>
                  </a:lnTo>
                  <a:lnTo>
                    <a:pt x="9895" y="32755"/>
                  </a:lnTo>
                  <a:lnTo>
                    <a:pt x="12681" y="33600"/>
                  </a:lnTo>
                  <a:lnTo>
                    <a:pt x="14324" y="32552"/>
                  </a:lnTo>
                  <a:lnTo>
                    <a:pt x="18717" y="39243"/>
                  </a:lnTo>
                  <a:lnTo>
                    <a:pt x="22408" y="41339"/>
                  </a:lnTo>
                  <a:lnTo>
                    <a:pt x="25706" y="53067"/>
                  </a:lnTo>
                  <a:lnTo>
                    <a:pt x="29231" y="53900"/>
                  </a:lnTo>
                  <a:lnTo>
                    <a:pt x="33696" y="66259"/>
                  </a:lnTo>
                  <a:lnTo>
                    <a:pt x="37684" y="71914"/>
                  </a:lnTo>
                  <a:lnTo>
                    <a:pt x="40292" y="71914"/>
                  </a:lnTo>
                  <a:lnTo>
                    <a:pt x="43066" y="69188"/>
                  </a:lnTo>
                  <a:lnTo>
                    <a:pt x="51757" y="88452"/>
                  </a:lnTo>
                  <a:lnTo>
                    <a:pt x="56270" y="89500"/>
                  </a:lnTo>
                  <a:lnTo>
                    <a:pt x="60699" y="93893"/>
                  </a:lnTo>
                  <a:lnTo>
                    <a:pt x="64604" y="93893"/>
                  </a:lnTo>
                  <a:lnTo>
                    <a:pt x="70129" y="75462"/>
                  </a:lnTo>
                  <a:lnTo>
                    <a:pt x="73808" y="72950"/>
                  </a:lnTo>
                  <a:lnTo>
                    <a:pt x="74677" y="69402"/>
                  </a:lnTo>
                  <a:lnTo>
                    <a:pt x="80416" y="63115"/>
                  </a:lnTo>
                  <a:lnTo>
                    <a:pt x="84059" y="53698"/>
                  </a:lnTo>
                  <a:lnTo>
                    <a:pt x="86059" y="53150"/>
                  </a:lnTo>
                  <a:lnTo>
                    <a:pt x="90357" y="42149"/>
                  </a:lnTo>
                  <a:lnTo>
                    <a:pt x="94656" y="32421"/>
                  </a:lnTo>
                  <a:lnTo>
                    <a:pt x="98037" y="12395"/>
                  </a:lnTo>
                  <a:lnTo>
                    <a:pt x="97251" y="0"/>
                  </a:lnTo>
                  <a:close/>
                </a:path>
              </a:pathLst>
            </a:custGeom>
            <a:solidFill>
              <a:srgbClr val="F1F9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3218692" y="2014470"/>
              <a:ext cx="127254" cy="263013"/>
            </a:xfrm>
            <a:custGeom>
              <a:avLst/>
              <a:gdLst/>
              <a:ahLst/>
              <a:cxnLst/>
              <a:rect l="l" t="t" r="r" b="b"/>
              <a:pathLst>
                <a:path w="4609" h="9526" extrusionOk="0">
                  <a:moveTo>
                    <a:pt x="1" y="0"/>
                  </a:moveTo>
                  <a:lnTo>
                    <a:pt x="1561" y="7430"/>
                  </a:lnTo>
                  <a:lnTo>
                    <a:pt x="3823" y="9525"/>
                  </a:lnTo>
                  <a:lnTo>
                    <a:pt x="4609" y="7299"/>
                  </a:lnTo>
                  <a:lnTo>
                    <a:pt x="2430" y="5096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3491851" y="2314908"/>
              <a:ext cx="196611" cy="627244"/>
            </a:xfrm>
            <a:custGeom>
              <a:avLst/>
              <a:gdLst/>
              <a:ahLst/>
              <a:cxnLst/>
              <a:rect l="l" t="t" r="r" b="b"/>
              <a:pathLst>
                <a:path w="7121" h="22718" extrusionOk="0">
                  <a:moveTo>
                    <a:pt x="5645" y="1"/>
                  </a:moveTo>
                  <a:lnTo>
                    <a:pt x="5037" y="4192"/>
                  </a:lnTo>
                  <a:lnTo>
                    <a:pt x="3918" y="6383"/>
                  </a:lnTo>
                  <a:lnTo>
                    <a:pt x="3049" y="12562"/>
                  </a:lnTo>
                  <a:lnTo>
                    <a:pt x="2180" y="16753"/>
                  </a:lnTo>
                  <a:lnTo>
                    <a:pt x="1573" y="21039"/>
                  </a:lnTo>
                  <a:lnTo>
                    <a:pt x="1" y="21873"/>
                  </a:lnTo>
                  <a:lnTo>
                    <a:pt x="2787" y="22718"/>
                  </a:lnTo>
                  <a:lnTo>
                    <a:pt x="4430" y="21670"/>
                  </a:lnTo>
                  <a:lnTo>
                    <a:pt x="7121" y="20122"/>
                  </a:lnTo>
                  <a:lnTo>
                    <a:pt x="5823" y="20122"/>
                  </a:lnTo>
                  <a:lnTo>
                    <a:pt x="4001" y="14860"/>
                  </a:lnTo>
                  <a:lnTo>
                    <a:pt x="5299" y="7954"/>
                  </a:lnTo>
                  <a:lnTo>
                    <a:pt x="5645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3735442" y="2676498"/>
              <a:ext cx="253487" cy="479310"/>
            </a:xfrm>
            <a:custGeom>
              <a:avLst/>
              <a:gdLst/>
              <a:ahLst/>
              <a:cxnLst/>
              <a:rect l="l" t="t" r="r" b="b"/>
              <a:pathLst>
                <a:path w="9181" h="17360" extrusionOk="0">
                  <a:moveTo>
                    <a:pt x="9180" y="1"/>
                  </a:moveTo>
                  <a:lnTo>
                    <a:pt x="7263" y="4120"/>
                  </a:lnTo>
                  <a:lnTo>
                    <a:pt x="5823" y="4715"/>
                  </a:lnTo>
                  <a:lnTo>
                    <a:pt x="6513" y="7335"/>
                  </a:lnTo>
                  <a:lnTo>
                    <a:pt x="4096" y="7692"/>
                  </a:lnTo>
                  <a:lnTo>
                    <a:pt x="5204" y="9966"/>
                  </a:lnTo>
                  <a:lnTo>
                    <a:pt x="4751" y="13109"/>
                  </a:lnTo>
                  <a:lnTo>
                    <a:pt x="3549" y="12716"/>
                  </a:lnTo>
                  <a:lnTo>
                    <a:pt x="2537" y="14800"/>
                  </a:lnTo>
                  <a:lnTo>
                    <a:pt x="0" y="15264"/>
                  </a:lnTo>
                  <a:lnTo>
                    <a:pt x="3691" y="17360"/>
                  </a:lnTo>
                  <a:lnTo>
                    <a:pt x="5727" y="14836"/>
                  </a:lnTo>
                  <a:lnTo>
                    <a:pt x="6311" y="10049"/>
                  </a:lnTo>
                  <a:lnTo>
                    <a:pt x="7847" y="9621"/>
                  </a:lnTo>
                  <a:lnTo>
                    <a:pt x="6775" y="6668"/>
                  </a:lnTo>
                  <a:lnTo>
                    <a:pt x="7680" y="5180"/>
                  </a:lnTo>
                  <a:lnTo>
                    <a:pt x="9180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3928398" y="3228092"/>
              <a:ext cx="163065" cy="274499"/>
            </a:xfrm>
            <a:custGeom>
              <a:avLst/>
              <a:gdLst/>
              <a:ahLst/>
              <a:cxnLst/>
              <a:rect l="l" t="t" r="r" b="b"/>
              <a:pathLst>
                <a:path w="5906" h="9942" extrusionOk="0">
                  <a:moveTo>
                    <a:pt x="5906" y="0"/>
                  </a:moveTo>
                  <a:lnTo>
                    <a:pt x="2775" y="6751"/>
                  </a:lnTo>
                  <a:lnTo>
                    <a:pt x="0" y="9109"/>
                  </a:lnTo>
                  <a:lnTo>
                    <a:pt x="3525" y="9942"/>
                  </a:lnTo>
                  <a:lnTo>
                    <a:pt x="5906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4259094" y="3478226"/>
              <a:ext cx="197908" cy="521746"/>
            </a:xfrm>
            <a:custGeom>
              <a:avLst/>
              <a:gdLst/>
              <a:ahLst/>
              <a:cxnLst/>
              <a:rect l="l" t="t" r="r" b="b"/>
              <a:pathLst>
                <a:path w="7168" h="18897" extrusionOk="0">
                  <a:moveTo>
                    <a:pt x="7168" y="1"/>
                  </a:moveTo>
                  <a:lnTo>
                    <a:pt x="4263" y="3811"/>
                  </a:lnTo>
                  <a:lnTo>
                    <a:pt x="3560" y="8419"/>
                  </a:lnTo>
                  <a:lnTo>
                    <a:pt x="1738" y="15122"/>
                  </a:lnTo>
                  <a:lnTo>
                    <a:pt x="0" y="18896"/>
                  </a:lnTo>
                  <a:lnTo>
                    <a:pt x="2608" y="18896"/>
                  </a:lnTo>
                  <a:lnTo>
                    <a:pt x="5382" y="16170"/>
                  </a:lnTo>
                  <a:lnTo>
                    <a:pt x="5608" y="6847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4647630" y="3655750"/>
              <a:ext cx="311662" cy="951026"/>
            </a:xfrm>
            <a:custGeom>
              <a:avLst/>
              <a:gdLst/>
              <a:ahLst/>
              <a:cxnLst/>
              <a:rect l="l" t="t" r="r" b="b"/>
              <a:pathLst>
                <a:path w="11288" h="34445" extrusionOk="0">
                  <a:moveTo>
                    <a:pt x="11287" y="0"/>
                  </a:moveTo>
                  <a:lnTo>
                    <a:pt x="7096" y="7227"/>
                  </a:lnTo>
                  <a:lnTo>
                    <a:pt x="7466" y="11514"/>
                  </a:lnTo>
                  <a:lnTo>
                    <a:pt x="2953" y="26694"/>
                  </a:lnTo>
                  <a:lnTo>
                    <a:pt x="0" y="29004"/>
                  </a:lnTo>
                  <a:lnTo>
                    <a:pt x="4513" y="30052"/>
                  </a:lnTo>
                  <a:lnTo>
                    <a:pt x="8942" y="34445"/>
                  </a:lnTo>
                  <a:lnTo>
                    <a:pt x="10680" y="14502"/>
                  </a:lnTo>
                  <a:lnTo>
                    <a:pt x="8942" y="6287"/>
                  </a:lnTo>
                  <a:lnTo>
                    <a:pt x="11287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5231413" y="3568313"/>
              <a:ext cx="129215" cy="460231"/>
            </a:xfrm>
            <a:custGeom>
              <a:avLst/>
              <a:gdLst/>
              <a:ahLst/>
              <a:cxnLst/>
              <a:rect l="l" t="t" r="r" b="b"/>
              <a:pathLst>
                <a:path w="4680" h="16669" extrusionOk="0">
                  <a:moveTo>
                    <a:pt x="4680" y="0"/>
                  </a:moveTo>
                  <a:lnTo>
                    <a:pt x="2275" y="10609"/>
                  </a:lnTo>
                  <a:lnTo>
                    <a:pt x="1" y="13276"/>
                  </a:lnTo>
                  <a:lnTo>
                    <a:pt x="906" y="16669"/>
                  </a:lnTo>
                  <a:lnTo>
                    <a:pt x="1775" y="13121"/>
                  </a:lnTo>
                  <a:lnTo>
                    <a:pt x="3263" y="11490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5594659" y="2369821"/>
              <a:ext cx="237363" cy="1112103"/>
            </a:xfrm>
            <a:custGeom>
              <a:avLst/>
              <a:gdLst/>
              <a:ahLst/>
              <a:cxnLst/>
              <a:rect l="l" t="t" r="r" b="b"/>
              <a:pathLst>
                <a:path w="8597" h="40279" extrusionOk="0">
                  <a:moveTo>
                    <a:pt x="7942" y="0"/>
                  </a:moveTo>
                  <a:lnTo>
                    <a:pt x="7418" y="11930"/>
                  </a:lnTo>
                  <a:cubicBezTo>
                    <a:pt x="7418" y="11930"/>
                    <a:pt x="3703" y="23479"/>
                    <a:pt x="3572" y="23789"/>
                  </a:cubicBezTo>
                  <a:cubicBezTo>
                    <a:pt x="3441" y="24098"/>
                    <a:pt x="0" y="40279"/>
                    <a:pt x="0" y="40279"/>
                  </a:cubicBezTo>
                  <a:lnTo>
                    <a:pt x="8597" y="19550"/>
                  </a:lnTo>
                  <a:lnTo>
                    <a:pt x="7942" y="0"/>
                  </a:lnTo>
                  <a:close/>
                </a:path>
              </a:pathLst>
            </a:custGeom>
            <a:solidFill>
              <a:srgbClr val="A5DF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3218692" y="1133837"/>
              <a:ext cx="2685128" cy="880704"/>
            </a:xfrm>
            <a:custGeom>
              <a:avLst/>
              <a:gdLst/>
              <a:ahLst/>
              <a:cxnLst/>
              <a:rect l="l" t="t" r="r" b="b"/>
              <a:pathLst>
                <a:path w="97252" h="31898" extrusionOk="0">
                  <a:moveTo>
                    <a:pt x="59187" y="1"/>
                  </a:moveTo>
                  <a:lnTo>
                    <a:pt x="55020" y="4061"/>
                  </a:lnTo>
                  <a:lnTo>
                    <a:pt x="50269" y="4680"/>
                  </a:lnTo>
                  <a:lnTo>
                    <a:pt x="41208" y="12776"/>
                  </a:lnTo>
                  <a:lnTo>
                    <a:pt x="35077" y="21063"/>
                  </a:lnTo>
                  <a:lnTo>
                    <a:pt x="29231" y="22992"/>
                  </a:lnTo>
                  <a:lnTo>
                    <a:pt x="23528" y="29028"/>
                  </a:lnTo>
                  <a:lnTo>
                    <a:pt x="20170" y="26171"/>
                  </a:lnTo>
                  <a:lnTo>
                    <a:pt x="16217" y="26171"/>
                  </a:lnTo>
                  <a:lnTo>
                    <a:pt x="14324" y="27218"/>
                  </a:lnTo>
                  <a:lnTo>
                    <a:pt x="8621" y="26171"/>
                  </a:lnTo>
                  <a:lnTo>
                    <a:pt x="6287" y="27754"/>
                  </a:lnTo>
                  <a:lnTo>
                    <a:pt x="2918" y="27754"/>
                  </a:lnTo>
                  <a:lnTo>
                    <a:pt x="1" y="31897"/>
                  </a:lnTo>
                  <a:lnTo>
                    <a:pt x="97251" y="31897"/>
                  </a:lnTo>
                  <a:lnTo>
                    <a:pt x="94120" y="28540"/>
                  </a:lnTo>
                  <a:lnTo>
                    <a:pt x="92143" y="28635"/>
                  </a:lnTo>
                  <a:lnTo>
                    <a:pt x="88560" y="26516"/>
                  </a:lnTo>
                  <a:lnTo>
                    <a:pt x="85273" y="27754"/>
                  </a:lnTo>
                  <a:lnTo>
                    <a:pt x="81690" y="23789"/>
                  </a:lnTo>
                  <a:lnTo>
                    <a:pt x="77380" y="18241"/>
                  </a:lnTo>
                  <a:lnTo>
                    <a:pt x="72272" y="14276"/>
                  </a:lnTo>
                  <a:lnTo>
                    <a:pt x="68545" y="9347"/>
                  </a:lnTo>
                  <a:lnTo>
                    <a:pt x="66854" y="9073"/>
                  </a:lnTo>
                  <a:lnTo>
                    <a:pt x="59187" y="1"/>
                  </a:lnTo>
                  <a:close/>
                </a:path>
              </a:pathLst>
            </a:custGeom>
            <a:solidFill>
              <a:srgbClr val="D8EF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3299226" y="1900087"/>
              <a:ext cx="93073" cy="92714"/>
            </a:xfrm>
            <a:custGeom>
              <a:avLst/>
              <a:gdLst/>
              <a:ahLst/>
              <a:cxnLst/>
              <a:rect l="l" t="t" r="r" b="b"/>
              <a:pathLst>
                <a:path w="3371" h="3358" extrusionOk="0">
                  <a:moveTo>
                    <a:pt x="1" y="0"/>
                  </a:moveTo>
                  <a:lnTo>
                    <a:pt x="1596" y="1238"/>
                  </a:lnTo>
                  <a:lnTo>
                    <a:pt x="799" y="3358"/>
                  </a:lnTo>
                  <a:lnTo>
                    <a:pt x="2775" y="1679"/>
                  </a:lnTo>
                  <a:lnTo>
                    <a:pt x="2775" y="607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3456678" y="1856355"/>
              <a:ext cx="157515" cy="105884"/>
            </a:xfrm>
            <a:custGeom>
              <a:avLst/>
              <a:gdLst/>
              <a:ahLst/>
              <a:cxnLst/>
              <a:rect l="l" t="t" r="r" b="b"/>
              <a:pathLst>
                <a:path w="5705" h="3835" extrusionOk="0">
                  <a:moveTo>
                    <a:pt x="1" y="1"/>
                  </a:moveTo>
                  <a:lnTo>
                    <a:pt x="2275" y="1584"/>
                  </a:lnTo>
                  <a:lnTo>
                    <a:pt x="1656" y="3834"/>
                  </a:lnTo>
                  <a:lnTo>
                    <a:pt x="1656" y="3834"/>
                  </a:lnTo>
                  <a:lnTo>
                    <a:pt x="3811" y="1584"/>
                  </a:lnTo>
                  <a:cubicBezTo>
                    <a:pt x="3811" y="1584"/>
                    <a:pt x="4128" y="1521"/>
                    <a:pt x="4340" y="1521"/>
                  </a:cubicBezTo>
                  <a:cubicBezTo>
                    <a:pt x="4446" y="1521"/>
                    <a:pt x="4525" y="1536"/>
                    <a:pt x="4525" y="1584"/>
                  </a:cubicBezTo>
                  <a:lnTo>
                    <a:pt x="4525" y="2537"/>
                  </a:lnTo>
                  <a:lnTo>
                    <a:pt x="5704" y="10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3735442" y="1856355"/>
              <a:ext cx="132832" cy="120021"/>
            </a:xfrm>
            <a:custGeom>
              <a:avLst/>
              <a:gdLst/>
              <a:ahLst/>
              <a:cxnLst/>
              <a:rect l="l" t="t" r="r" b="b"/>
              <a:pathLst>
                <a:path w="4811" h="4347" extrusionOk="0">
                  <a:moveTo>
                    <a:pt x="1453" y="1"/>
                  </a:moveTo>
                  <a:lnTo>
                    <a:pt x="679" y="417"/>
                  </a:lnTo>
                  <a:lnTo>
                    <a:pt x="60" y="1763"/>
                  </a:lnTo>
                  <a:lnTo>
                    <a:pt x="1001" y="1370"/>
                  </a:lnTo>
                  <a:lnTo>
                    <a:pt x="2179" y="2227"/>
                  </a:lnTo>
                  <a:lnTo>
                    <a:pt x="1036" y="3834"/>
                  </a:lnTo>
                  <a:lnTo>
                    <a:pt x="0" y="3834"/>
                  </a:lnTo>
                  <a:lnTo>
                    <a:pt x="1167" y="4346"/>
                  </a:lnTo>
                  <a:lnTo>
                    <a:pt x="3084" y="3013"/>
                  </a:lnTo>
                  <a:lnTo>
                    <a:pt x="4299" y="3834"/>
                  </a:lnTo>
                  <a:lnTo>
                    <a:pt x="4811" y="285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4025691" y="1715330"/>
              <a:ext cx="161436" cy="141059"/>
            </a:xfrm>
            <a:custGeom>
              <a:avLst/>
              <a:gdLst/>
              <a:ahLst/>
              <a:cxnLst/>
              <a:rect l="l" t="t" r="r" b="b"/>
              <a:pathLst>
                <a:path w="5847" h="5109" extrusionOk="0">
                  <a:moveTo>
                    <a:pt x="5847" y="1"/>
                  </a:moveTo>
                  <a:lnTo>
                    <a:pt x="1" y="1930"/>
                  </a:lnTo>
                  <a:lnTo>
                    <a:pt x="3251" y="2775"/>
                  </a:lnTo>
                  <a:lnTo>
                    <a:pt x="3025" y="5109"/>
                  </a:lnTo>
                  <a:lnTo>
                    <a:pt x="5847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4505942" y="1245928"/>
              <a:ext cx="388583" cy="428700"/>
            </a:xfrm>
            <a:custGeom>
              <a:avLst/>
              <a:gdLst/>
              <a:ahLst/>
              <a:cxnLst/>
              <a:rect l="l" t="t" r="r" b="b"/>
              <a:pathLst>
                <a:path w="14074" h="15527" extrusionOk="0">
                  <a:moveTo>
                    <a:pt x="8395" y="1"/>
                  </a:moveTo>
                  <a:lnTo>
                    <a:pt x="3644" y="620"/>
                  </a:lnTo>
                  <a:lnTo>
                    <a:pt x="3311" y="2239"/>
                  </a:lnTo>
                  <a:lnTo>
                    <a:pt x="1" y="6001"/>
                  </a:lnTo>
                  <a:lnTo>
                    <a:pt x="3180" y="5537"/>
                  </a:lnTo>
                  <a:lnTo>
                    <a:pt x="5561" y="7109"/>
                  </a:lnTo>
                  <a:lnTo>
                    <a:pt x="4918" y="7895"/>
                  </a:lnTo>
                  <a:lnTo>
                    <a:pt x="6299" y="8359"/>
                  </a:lnTo>
                  <a:lnTo>
                    <a:pt x="7645" y="9823"/>
                  </a:lnTo>
                  <a:lnTo>
                    <a:pt x="8823" y="10978"/>
                  </a:lnTo>
                  <a:lnTo>
                    <a:pt x="6263" y="12859"/>
                  </a:lnTo>
                  <a:lnTo>
                    <a:pt x="3823" y="13336"/>
                  </a:lnTo>
                  <a:lnTo>
                    <a:pt x="3215" y="15526"/>
                  </a:lnTo>
                  <a:lnTo>
                    <a:pt x="3215" y="15526"/>
                  </a:lnTo>
                  <a:lnTo>
                    <a:pt x="4692" y="13800"/>
                  </a:lnTo>
                  <a:lnTo>
                    <a:pt x="7216" y="13800"/>
                  </a:lnTo>
                  <a:lnTo>
                    <a:pt x="9085" y="12395"/>
                  </a:lnTo>
                  <a:lnTo>
                    <a:pt x="11336" y="13907"/>
                  </a:lnTo>
                  <a:lnTo>
                    <a:pt x="10300" y="15110"/>
                  </a:lnTo>
                  <a:lnTo>
                    <a:pt x="10300" y="15110"/>
                  </a:lnTo>
                  <a:lnTo>
                    <a:pt x="12228" y="14229"/>
                  </a:lnTo>
                  <a:lnTo>
                    <a:pt x="14074" y="15265"/>
                  </a:lnTo>
                  <a:lnTo>
                    <a:pt x="14074" y="15265"/>
                  </a:lnTo>
                  <a:lnTo>
                    <a:pt x="12038" y="13229"/>
                  </a:lnTo>
                  <a:lnTo>
                    <a:pt x="10073" y="12240"/>
                  </a:lnTo>
                  <a:lnTo>
                    <a:pt x="11038" y="11133"/>
                  </a:lnTo>
                  <a:lnTo>
                    <a:pt x="14074" y="11883"/>
                  </a:lnTo>
                  <a:lnTo>
                    <a:pt x="14074" y="11883"/>
                  </a:lnTo>
                  <a:lnTo>
                    <a:pt x="11038" y="9359"/>
                  </a:lnTo>
                  <a:lnTo>
                    <a:pt x="8216" y="9299"/>
                  </a:lnTo>
                  <a:lnTo>
                    <a:pt x="6871" y="6954"/>
                  </a:lnTo>
                  <a:lnTo>
                    <a:pt x="8252" y="6525"/>
                  </a:lnTo>
                  <a:lnTo>
                    <a:pt x="9823" y="6787"/>
                  </a:lnTo>
                  <a:lnTo>
                    <a:pt x="8597" y="5382"/>
                  </a:lnTo>
                  <a:lnTo>
                    <a:pt x="6037" y="4335"/>
                  </a:lnTo>
                  <a:lnTo>
                    <a:pt x="6740" y="2763"/>
                  </a:lnTo>
                  <a:lnTo>
                    <a:pt x="4275" y="2906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5095993" y="1391895"/>
              <a:ext cx="118033" cy="136117"/>
            </a:xfrm>
            <a:custGeom>
              <a:avLst/>
              <a:gdLst/>
              <a:ahLst/>
              <a:cxnLst/>
              <a:rect l="l" t="t" r="r" b="b"/>
              <a:pathLst>
                <a:path w="4275" h="4930" extrusionOk="0">
                  <a:moveTo>
                    <a:pt x="548" y="0"/>
                  </a:moveTo>
                  <a:lnTo>
                    <a:pt x="905" y="1929"/>
                  </a:lnTo>
                  <a:lnTo>
                    <a:pt x="0" y="1929"/>
                  </a:lnTo>
                  <a:lnTo>
                    <a:pt x="4275" y="4929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5355017" y="1637446"/>
              <a:ext cx="217981" cy="262682"/>
            </a:xfrm>
            <a:custGeom>
              <a:avLst/>
              <a:gdLst/>
              <a:ahLst/>
              <a:cxnLst/>
              <a:rect l="l" t="t" r="r" b="b"/>
              <a:pathLst>
                <a:path w="7895" h="9514" extrusionOk="0">
                  <a:moveTo>
                    <a:pt x="1" y="0"/>
                  </a:moveTo>
                  <a:lnTo>
                    <a:pt x="858" y="2608"/>
                  </a:lnTo>
                  <a:lnTo>
                    <a:pt x="1" y="2608"/>
                  </a:lnTo>
                  <a:lnTo>
                    <a:pt x="7894" y="9513"/>
                  </a:lnTo>
                  <a:lnTo>
                    <a:pt x="7894" y="95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5663681" y="1865880"/>
              <a:ext cx="98982" cy="67424"/>
            </a:xfrm>
            <a:custGeom>
              <a:avLst/>
              <a:gdLst/>
              <a:ahLst/>
              <a:cxnLst/>
              <a:rect l="l" t="t" r="r" b="b"/>
              <a:pathLst>
                <a:path w="3585" h="2442" extrusionOk="0">
                  <a:moveTo>
                    <a:pt x="1" y="1"/>
                  </a:moveTo>
                  <a:lnTo>
                    <a:pt x="1620" y="1870"/>
                  </a:lnTo>
                  <a:lnTo>
                    <a:pt x="1406" y="2442"/>
                  </a:lnTo>
                  <a:lnTo>
                    <a:pt x="3584" y="2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CD4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65" y="2690575"/>
            <a:ext cx="12192043" cy="407083"/>
          </a:xfrm>
          <a:custGeom>
            <a:avLst/>
            <a:gdLst/>
            <a:ahLst/>
            <a:cxnLst/>
            <a:rect l="l" t="t" r="r" b="b"/>
            <a:pathLst>
              <a:path w="285751" h="9541" extrusionOk="0">
                <a:moveTo>
                  <a:pt x="1" y="1"/>
                </a:moveTo>
                <a:cubicBezTo>
                  <a:pt x="1" y="1"/>
                  <a:pt x="8607" y="8261"/>
                  <a:pt x="20022" y="8261"/>
                </a:cubicBezTo>
                <a:cubicBezTo>
                  <a:pt x="21316" y="8261"/>
                  <a:pt x="22646" y="8155"/>
                  <a:pt x="24004" y="7918"/>
                </a:cubicBezTo>
                <a:cubicBezTo>
                  <a:pt x="35004" y="6003"/>
                  <a:pt x="53409" y="3812"/>
                  <a:pt x="63962" y="3812"/>
                </a:cubicBezTo>
                <a:cubicBezTo>
                  <a:pt x="66201" y="3812"/>
                  <a:pt x="68088" y="3911"/>
                  <a:pt x="69474" y="4132"/>
                </a:cubicBezTo>
                <a:cubicBezTo>
                  <a:pt x="71478" y="4451"/>
                  <a:pt x="73061" y="4574"/>
                  <a:pt x="74425" y="4574"/>
                </a:cubicBezTo>
                <a:cubicBezTo>
                  <a:pt x="78450" y="4574"/>
                  <a:pt x="80569" y="3506"/>
                  <a:pt x="85976" y="3275"/>
                </a:cubicBezTo>
                <a:cubicBezTo>
                  <a:pt x="86165" y="3266"/>
                  <a:pt x="86359" y="3262"/>
                  <a:pt x="86558" y="3262"/>
                </a:cubicBezTo>
                <a:cubicBezTo>
                  <a:pt x="93287" y="3262"/>
                  <a:pt x="105734" y="7914"/>
                  <a:pt x="116834" y="7914"/>
                </a:cubicBezTo>
                <a:cubicBezTo>
                  <a:pt x="117991" y="7914"/>
                  <a:pt x="119134" y="7863"/>
                  <a:pt x="120254" y="7752"/>
                </a:cubicBezTo>
                <a:cubicBezTo>
                  <a:pt x="130506" y="6739"/>
                  <a:pt x="146991" y="2691"/>
                  <a:pt x="158244" y="2691"/>
                </a:cubicBezTo>
                <a:cubicBezTo>
                  <a:pt x="160360" y="2691"/>
                  <a:pt x="162292" y="2834"/>
                  <a:pt x="163962" y="3168"/>
                </a:cubicBezTo>
                <a:cubicBezTo>
                  <a:pt x="167303" y="3836"/>
                  <a:pt x="170414" y="4101"/>
                  <a:pt x="173599" y="4101"/>
                </a:cubicBezTo>
                <a:cubicBezTo>
                  <a:pt x="180460" y="4101"/>
                  <a:pt x="187665" y="2872"/>
                  <a:pt x="198252" y="1798"/>
                </a:cubicBezTo>
                <a:cubicBezTo>
                  <a:pt x="199379" y="1683"/>
                  <a:pt x="200518" y="1630"/>
                  <a:pt x="201666" y="1630"/>
                </a:cubicBezTo>
                <a:cubicBezTo>
                  <a:pt x="215654" y="1630"/>
                  <a:pt x="230968" y="9540"/>
                  <a:pt x="242989" y="9540"/>
                </a:cubicBezTo>
                <a:cubicBezTo>
                  <a:pt x="243534" y="9540"/>
                  <a:pt x="244072" y="9524"/>
                  <a:pt x="244603" y="9490"/>
                </a:cubicBezTo>
                <a:cubicBezTo>
                  <a:pt x="257807" y="8644"/>
                  <a:pt x="285751" y="1"/>
                  <a:pt x="285751" y="1"/>
                </a:cubicBezTo>
                <a:close/>
              </a:path>
            </a:pathLst>
          </a:custGeom>
          <a:solidFill>
            <a:srgbClr val="5EB2FC">
              <a:alpha val="64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3" name="Google Shape;793;p2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ar-JO" dirty="0"/>
              <a:t>الثقافة المؤسسية: سلوك</a:t>
            </a:r>
            <a:endParaRPr dirty="0"/>
          </a:p>
        </p:txBody>
      </p:sp>
      <p:grpSp>
        <p:nvGrpSpPr>
          <p:cNvPr id="794" name="Google Shape;794;p26"/>
          <p:cNvGrpSpPr/>
          <p:nvPr/>
        </p:nvGrpSpPr>
        <p:grpSpPr>
          <a:xfrm>
            <a:off x="5775284" y="1279531"/>
            <a:ext cx="2509583" cy="763566"/>
            <a:chOff x="4331463" y="959650"/>
            <a:chExt cx="1882187" cy="572675"/>
          </a:xfrm>
        </p:grpSpPr>
        <p:sp>
          <p:nvSpPr>
            <p:cNvPr id="798" name="Google Shape;798;p26"/>
            <p:cNvSpPr/>
            <p:nvPr/>
          </p:nvSpPr>
          <p:spPr>
            <a:xfrm flipH="1">
              <a:off x="4876800" y="1214400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4331463" y="959650"/>
              <a:ext cx="481200" cy="481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/>
            </a:p>
          </p:txBody>
        </p:sp>
      </p:grpSp>
      <p:grpSp>
        <p:nvGrpSpPr>
          <p:cNvPr id="800" name="Google Shape;800;p26"/>
          <p:cNvGrpSpPr/>
          <p:nvPr/>
        </p:nvGrpSpPr>
        <p:grpSpPr>
          <a:xfrm>
            <a:off x="3907134" y="2922933"/>
            <a:ext cx="2509751" cy="741233"/>
            <a:chOff x="2930350" y="2192200"/>
            <a:chExt cx="1882313" cy="555925"/>
          </a:xfrm>
        </p:grpSpPr>
        <p:sp>
          <p:nvSpPr>
            <p:cNvPr id="804" name="Google Shape;804;p26"/>
            <p:cNvSpPr/>
            <p:nvPr/>
          </p:nvSpPr>
          <p:spPr>
            <a:xfrm>
              <a:off x="2930350" y="2430200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4331463" y="2192200"/>
              <a:ext cx="481200" cy="481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/>
            </a:p>
          </p:txBody>
        </p:sp>
      </p:grpSp>
      <p:grpSp>
        <p:nvGrpSpPr>
          <p:cNvPr id="806" name="Google Shape;806;p26"/>
          <p:cNvGrpSpPr/>
          <p:nvPr/>
        </p:nvGrpSpPr>
        <p:grpSpPr>
          <a:xfrm>
            <a:off x="5775284" y="3874163"/>
            <a:ext cx="2509583" cy="740299"/>
            <a:chOff x="4331463" y="2905625"/>
            <a:chExt cx="1882187" cy="555225"/>
          </a:xfrm>
        </p:grpSpPr>
        <p:sp>
          <p:nvSpPr>
            <p:cNvPr id="810" name="Google Shape;810;p26"/>
            <p:cNvSpPr/>
            <p:nvPr/>
          </p:nvSpPr>
          <p:spPr>
            <a:xfrm flipH="1">
              <a:off x="4876800" y="3142925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4331463" y="2905625"/>
              <a:ext cx="481200" cy="48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/>
            </a:p>
          </p:txBody>
        </p:sp>
      </p:grpSp>
      <p:grpSp>
        <p:nvGrpSpPr>
          <p:cNvPr id="812" name="Google Shape;812;p26"/>
          <p:cNvGrpSpPr/>
          <p:nvPr/>
        </p:nvGrpSpPr>
        <p:grpSpPr>
          <a:xfrm>
            <a:off x="3907134" y="4825398"/>
            <a:ext cx="2509751" cy="753533"/>
            <a:chOff x="2930350" y="3619050"/>
            <a:chExt cx="1882313" cy="565150"/>
          </a:xfrm>
        </p:grpSpPr>
        <p:sp>
          <p:nvSpPr>
            <p:cNvPr id="816" name="Google Shape;816;p26"/>
            <p:cNvSpPr/>
            <p:nvPr/>
          </p:nvSpPr>
          <p:spPr>
            <a:xfrm>
              <a:off x="2930350" y="3866275"/>
              <a:ext cx="1336850" cy="317925"/>
            </a:xfrm>
            <a:custGeom>
              <a:avLst/>
              <a:gdLst/>
              <a:ahLst/>
              <a:cxnLst/>
              <a:rect l="l" t="t" r="r" b="b"/>
              <a:pathLst>
                <a:path w="53474" h="12717" extrusionOk="0">
                  <a:moveTo>
                    <a:pt x="0" y="12717"/>
                  </a:moveTo>
                  <a:lnTo>
                    <a:pt x="22027" y="0"/>
                  </a:lnTo>
                  <a:lnTo>
                    <a:pt x="53474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4331463" y="3619050"/>
              <a:ext cx="481200" cy="48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267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170" name="Picture 2" descr="Download Question, Question Mark, Response. Royalty-Free Stock Illustration  Image - Pixabay">
            <a:extLst>
              <a:ext uri="{FF2B5EF4-FFF2-40B4-BE49-F238E27FC236}">
                <a16:creationId xmlns:a16="http://schemas.microsoft.com/office/drawing/2014/main" id="{53783279-B9BF-9FB5-3FDE-86236137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23" y="1429666"/>
            <a:ext cx="121536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ownload Question, Question Mark, Response. Royalty-Free Stock Illustration  Image - Pixabay">
            <a:extLst>
              <a:ext uri="{FF2B5EF4-FFF2-40B4-BE49-F238E27FC236}">
                <a16:creationId xmlns:a16="http://schemas.microsoft.com/office/drawing/2014/main" id="{EB7CDC71-5FB7-F803-CF50-23985123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37" y="3097658"/>
            <a:ext cx="121536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wnload Question, Question Mark, Response. Royalty-Free Stock Illustration  Image - Pixabay">
            <a:extLst>
              <a:ext uri="{FF2B5EF4-FFF2-40B4-BE49-F238E27FC236}">
                <a16:creationId xmlns:a16="http://schemas.microsoft.com/office/drawing/2014/main" id="{C7B6194F-516E-F9B9-E913-ABCB58EB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24" y="3978473"/>
            <a:ext cx="121536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ownload Question, Question Mark, Response. Royalty-Free Stock Illustration  Image - Pixabay">
            <a:extLst>
              <a:ext uri="{FF2B5EF4-FFF2-40B4-BE49-F238E27FC236}">
                <a16:creationId xmlns:a16="http://schemas.microsoft.com/office/drawing/2014/main" id="{C9510327-1F23-13C6-A702-71F92FF4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53" y="5064571"/>
            <a:ext cx="1215365" cy="12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2B9EAC-294E-6B98-A258-A2A5B7E7F54C}"/>
              </a:ext>
            </a:extLst>
          </p:cNvPr>
          <p:cNvSpPr txBox="1"/>
          <p:nvPr/>
        </p:nvSpPr>
        <p:spPr>
          <a:xfrm>
            <a:off x="9448800" y="1511783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ثقافة مرئية ومعروفة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C75EC-0840-D81C-CCF8-AA6ADAB7D347}"/>
              </a:ext>
            </a:extLst>
          </p:cNvPr>
          <p:cNvSpPr txBox="1"/>
          <p:nvPr/>
        </p:nvSpPr>
        <p:spPr>
          <a:xfrm>
            <a:off x="9701720" y="3874163"/>
            <a:ext cx="223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dirty="0"/>
              <a:t>ثقافة غير مرئية</a:t>
            </a:r>
            <a:r>
              <a:rPr lang="en-US" dirty="0"/>
              <a:t>: </a:t>
            </a:r>
          </a:p>
          <a:p>
            <a:pPr algn="r" rtl="1"/>
            <a:r>
              <a:rPr lang="ar-JO" dirty="0"/>
              <a:t>القيم المشتركة، المواقف، الثقة، ديناميكيات السلطة، كيفية اتخاذ القرار</a:t>
            </a:r>
            <a:r>
              <a:rPr lang="en-US" dirty="0"/>
              <a:t>…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998109-2F04-1894-DF89-D182A2EE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9CE1-9F28-4EF7-760B-719F4AE3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386542"/>
            <a:ext cx="10058400" cy="1609344"/>
          </a:xfrm>
        </p:spPr>
        <p:txBody>
          <a:bodyPr/>
          <a:lstStyle/>
          <a:p>
            <a:r>
              <a:rPr lang="en-US" dirty="0"/>
              <a:t>Pre-industrial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C7120-AB63-8E34-E342-4B5A0952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F0E9D-2BAC-C5C5-78E3-794E6EB3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5" y="6272784"/>
            <a:ext cx="9845753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  <a:endParaRPr lang="en-US" dirty="0"/>
          </a:p>
        </p:txBody>
      </p:sp>
      <p:pic>
        <p:nvPicPr>
          <p:cNvPr id="1026" name="Picture 2" descr="History Project: Pre-Industrial Society">
            <a:extLst>
              <a:ext uri="{FF2B5EF4-FFF2-40B4-BE49-F238E27FC236}">
                <a16:creationId xmlns:a16="http://schemas.microsoft.com/office/drawing/2014/main" id="{9EB09B49-34A5-E445-7993-4474A4E9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59" y="1870364"/>
            <a:ext cx="7131691" cy="43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2689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9"/>
          <p:cNvSpPr txBox="1">
            <a:spLocks noGrp="1"/>
          </p:cNvSpPr>
          <p:nvPr>
            <p:ph type="title"/>
          </p:nvPr>
        </p:nvSpPr>
        <p:spPr>
          <a:xfrm>
            <a:off x="416560" y="191764"/>
            <a:ext cx="10972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ar-JO" dirty="0"/>
              <a:t>الثقافة المؤسسية الداعمة لإدارة المعرفة</a:t>
            </a:r>
            <a:endParaRPr dirty="0"/>
          </a:p>
        </p:txBody>
      </p:sp>
      <p:sp>
        <p:nvSpPr>
          <p:cNvPr id="1538" name="Google Shape;1538;p29"/>
          <p:cNvSpPr/>
          <p:nvPr/>
        </p:nvSpPr>
        <p:spPr>
          <a:xfrm>
            <a:off x="-381483" y="5300663"/>
            <a:ext cx="12954952" cy="1578895"/>
          </a:xfrm>
          <a:custGeom>
            <a:avLst/>
            <a:gdLst/>
            <a:ahLst/>
            <a:cxnLst/>
            <a:rect l="l" t="t" r="r" b="b"/>
            <a:pathLst>
              <a:path w="285750" h="34826" extrusionOk="0">
                <a:moveTo>
                  <a:pt x="0" y="1322"/>
                </a:moveTo>
                <a:cubicBezTo>
                  <a:pt x="0" y="1322"/>
                  <a:pt x="59138" y="0"/>
                  <a:pt x="126206" y="16109"/>
                </a:cubicBezTo>
                <a:cubicBezTo>
                  <a:pt x="193274" y="32218"/>
                  <a:pt x="285750" y="24920"/>
                  <a:pt x="285750" y="24920"/>
                </a:cubicBezTo>
                <a:lnTo>
                  <a:pt x="285750" y="34826"/>
                </a:lnTo>
                <a:lnTo>
                  <a:pt x="0" y="3482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39" name="Google Shape;1539;p29"/>
          <p:cNvGrpSpPr/>
          <p:nvPr/>
        </p:nvGrpSpPr>
        <p:grpSpPr>
          <a:xfrm>
            <a:off x="3380023" y="1727227"/>
            <a:ext cx="5431968" cy="4786373"/>
            <a:chOff x="2689854" y="1295420"/>
            <a:chExt cx="4073976" cy="3589780"/>
          </a:xfrm>
        </p:grpSpPr>
        <p:sp>
          <p:nvSpPr>
            <p:cNvPr id="1540" name="Google Shape;1540;p29"/>
            <p:cNvSpPr/>
            <p:nvPr/>
          </p:nvSpPr>
          <p:spPr>
            <a:xfrm>
              <a:off x="4196675" y="2966609"/>
              <a:ext cx="1054248" cy="1918591"/>
            </a:xfrm>
            <a:custGeom>
              <a:avLst/>
              <a:gdLst/>
              <a:ahLst/>
              <a:cxnLst/>
              <a:rect l="l" t="t" r="r" b="b"/>
              <a:pathLst>
                <a:path w="31005" h="56425" extrusionOk="0">
                  <a:moveTo>
                    <a:pt x="25480" y="56424"/>
                  </a:moveTo>
                  <a:cubicBezTo>
                    <a:pt x="25480" y="56424"/>
                    <a:pt x="20754" y="36815"/>
                    <a:pt x="23611" y="24921"/>
                  </a:cubicBezTo>
                  <a:cubicBezTo>
                    <a:pt x="26480" y="13038"/>
                    <a:pt x="31005" y="10538"/>
                    <a:pt x="30564" y="8728"/>
                  </a:cubicBezTo>
                  <a:cubicBezTo>
                    <a:pt x="30112" y="6906"/>
                    <a:pt x="27826" y="7764"/>
                    <a:pt x="27088" y="9442"/>
                  </a:cubicBezTo>
                  <a:cubicBezTo>
                    <a:pt x="26361" y="11109"/>
                    <a:pt x="23361" y="14729"/>
                    <a:pt x="20611" y="14145"/>
                  </a:cubicBezTo>
                  <a:cubicBezTo>
                    <a:pt x="17848" y="13562"/>
                    <a:pt x="17110" y="2251"/>
                    <a:pt x="15098" y="1120"/>
                  </a:cubicBezTo>
                  <a:cubicBezTo>
                    <a:pt x="13086" y="1"/>
                    <a:pt x="13788" y="5228"/>
                    <a:pt x="14562" y="9752"/>
                  </a:cubicBezTo>
                  <a:cubicBezTo>
                    <a:pt x="15348" y="14288"/>
                    <a:pt x="11490" y="11764"/>
                    <a:pt x="9085" y="6335"/>
                  </a:cubicBezTo>
                  <a:cubicBezTo>
                    <a:pt x="6680" y="906"/>
                    <a:pt x="5275" y="2489"/>
                    <a:pt x="5002" y="3263"/>
                  </a:cubicBezTo>
                  <a:cubicBezTo>
                    <a:pt x="4740" y="4037"/>
                    <a:pt x="10300" y="13717"/>
                    <a:pt x="9883" y="14193"/>
                  </a:cubicBezTo>
                  <a:cubicBezTo>
                    <a:pt x="9466" y="14657"/>
                    <a:pt x="2513" y="6609"/>
                    <a:pt x="1834" y="6847"/>
                  </a:cubicBezTo>
                  <a:cubicBezTo>
                    <a:pt x="1156" y="7073"/>
                    <a:pt x="1" y="7704"/>
                    <a:pt x="1668" y="10240"/>
                  </a:cubicBezTo>
                  <a:cubicBezTo>
                    <a:pt x="3335" y="12776"/>
                    <a:pt x="8550" y="17027"/>
                    <a:pt x="8216" y="17741"/>
                  </a:cubicBezTo>
                  <a:cubicBezTo>
                    <a:pt x="7883" y="18455"/>
                    <a:pt x="3573" y="14574"/>
                    <a:pt x="1989" y="14491"/>
                  </a:cubicBezTo>
                  <a:cubicBezTo>
                    <a:pt x="418" y="14395"/>
                    <a:pt x="1061" y="16610"/>
                    <a:pt x="3882" y="18634"/>
                  </a:cubicBezTo>
                  <a:cubicBezTo>
                    <a:pt x="6704" y="20658"/>
                    <a:pt x="13622" y="22861"/>
                    <a:pt x="13836" y="30505"/>
                  </a:cubicBezTo>
                  <a:cubicBezTo>
                    <a:pt x="14062" y="38148"/>
                    <a:pt x="12538" y="52043"/>
                    <a:pt x="12538" y="5204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305585" y="1295420"/>
              <a:ext cx="1958272" cy="1850994"/>
            </a:xfrm>
            <a:custGeom>
              <a:avLst/>
              <a:gdLst/>
              <a:ahLst/>
              <a:cxnLst/>
              <a:rect l="l" t="t" r="r" b="b"/>
              <a:pathLst>
                <a:path w="57592" h="54437" extrusionOk="0">
                  <a:moveTo>
                    <a:pt x="17705" y="54139"/>
                  </a:moveTo>
                  <a:cubicBezTo>
                    <a:pt x="17705" y="54139"/>
                    <a:pt x="1" y="28088"/>
                    <a:pt x="30064" y="1"/>
                  </a:cubicBezTo>
                  <a:cubicBezTo>
                    <a:pt x="30064" y="1"/>
                    <a:pt x="57591" y="32410"/>
                    <a:pt x="22361" y="54436"/>
                  </a:cubicBezTo>
                  <a:cubicBezTo>
                    <a:pt x="22361" y="54436"/>
                    <a:pt x="23194" y="33541"/>
                    <a:pt x="27147" y="25028"/>
                  </a:cubicBezTo>
                  <a:cubicBezTo>
                    <a:pt x="27159" y="25016"/>
                    <a:pt x="16562" y="43542"/>
                    <a:pt x="17705" y="54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5314473" y="2442358"/>
              <a:ext cx="1449357" cy="1420216"/>
            </a:xfrm>
            <a:custGeom>
              <a:avLst/>
              <a:gdLst/>
              <a:ahLst/>
              <a:cxnLst/>
              <a:rect l="l" t="t" r="r" b="b"/>
              <a:pathLst>
                <a:path w="42625" h="41768" extrusionOk="0">
                  <a:moveTo>
                    <a:pt x="0" y="22920"/>
                  </a:moveTo>
                  <a:cubicBezTo>
                    <a:pt x="0" y="22920"/>
                    <a:pt x="10882" y="0"/>
                    <a:pt x="42624" y="9454"/>
                  </a:cubicBezTo>
                  <a:cubicBezTo>
                    <a:pt x="42624" y="9454"/>
                    <a:pt x="31337" y="41767"/>
                    <a:pt x="1691" y="26265"/>
                  </a:cubicBezTo>
                  <a:cubicBezTo>
                    <a:pt x="1691" y="26265"/>
                    <a:pt x="16550" y="18348"/>
                    <a:pt x="24075" y="17621"/>
                  </a:cubicBezTo>
                  <a:cubicBezTo>
                    <a:pt x="24075" y="17621"/>
                    <a:pt x="6894" y="17812"/>
                    <a:pt x="0" y="2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2689854" y="2145584"/>
              <a:ext cx="1505665" cy="1591895"/>
            </a:xfrm>
            <a:custGeom>
              <a:avLst/>
              <a:gdLst/>
              <a:ahLst/>
              <a:cxnLst/>
              <a:rect l="l" t="t" r="r" b="b"/>
              <a:pathLst>
                <a:path w="44281" h="46817" extrusionOk="0">
                  <a:moveTo>
                    <a:pt x="44102" y="32100"/>
                  </a:moveTo>
                  <a:cubicBezTo>
                    <a:pt x="44102" y="32100"/>
                    <a:pt x="23182" y="46816"/>
                    <a:pt x="1" y="22754"/>
                  </a:cubicBezTo>
                  <a:cubicBezTo>
                    <a:pt x="1" y="22754"/>
                    <a:pt x="25956" y="1"/>
                    <a:pt x="44280" y="28314"/>
                  </a:cubicBezTo>
                  <a:cubicBezTo>
                    <a:pt x="44280" y="28314"/>
                    <a:pt x="27314" y="27897"/>
                    <a:pt x="20349" y="24802"/>
                  </a:cubicBezTo>
                  <a:cubicBezTo>
                    <a:pt x="20349" y="24802"/>
                    <a:pt x="35517" y="33160"/>
                    <a:pt x="44102" y="32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3446512" y="1435510"/>
              <a:ext cx="1502808" cy="1566359"/>
            </a:xfrm>
            <a:custGeom>
              <a:avLst/>
              <a:gdLst/>
              <a:ahLst/>
              <a:cxnLst/>
              <a:rect l="l" t="t" r="r" b="b"/>
              <a:pathLst>
                <a:path w="44197" h="46066" extrusionOk="0">
                  <a:moveTo>
                    <a:pt x="27099" y="46066"/>
                  </a:moveTo>
                  <a:cubicBezTo>
                    <a:pt x="27099" y="46066"/>
                    <a:pt x="1" y="36838"/>
                    <a:pt x="6501" y="0"/>
                  </a:cubicBezTo>
                  <a:cubicBezTo>
                    <a:pt x="6501" y="0"/>
                    <a:pt x="44197" y="8502"/>
                    <a:pt x="30647" y="43744"/>
                  </a:cubicBezTo>
                  <a:cubicBezTo>
                    <a:pt x="30647" y="43744"/>
                    <a:pt x="19836" y="28099"/>
                    <a:pt x="18051" y="19765"/>
                  </a:cubicBezTo>
                  <a:cubicBezTo>
                    <a:pt x="18051" y="19765"/>
                    <a:pt x="20491" y="39005"/>
                    <a:pt x="27099" y="46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45" name="Google Shape;1545;p29"/>
          <p:cNvSpPr/>
          <p:nvPr/>
        </p:nvSpPr>
        <p:spPr>
          <a:xfrm>
            <a:off x="-381483" y="6042326"/>
            <a:ext cx="12954952" cy="876629"/>
          </a:xfrm>
          <a:custGeom>
            <a:avLst/>
            <a:gdLst/>
            <a:ahLst/>
            <a:cxnLst/>
            <a:rect l="l" t="t" r="r" b="b"/>
            <a:pathLst>
              <a:path w="285750" h="19336" extrusionOk="0">
                <a:moveTo>
                  <a:pt x="285750" y="3048"/>
                </a:moveTo>
                <a:cubicBezTo>
                  <a:pt x="285750" y="3048"/>
                  <a:pt x="252817" y="0"/>
                  <a:pt x="155639" y="9668"/>
                </a:cubicBezTo>
                <a:cubicBezTo>
                  <a:pt x="58460" y="19336"/>
                  <a:pt x="0" y="7989"/>
                  <a:pt x="0" y="7989"/>
                </a:cubicBezTo>
                <a:lnTo>
                  <a:pt x="0" y="18467"/>
                </a:lnTo>
                <a:lnTo>
                  <a:pt x="285750" y="1846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8" name="Google Shape;1548;p29"/>
          <p:cNvSpPr txBox="1"/>
          <p:nvPr/>
        </p:nvSpPr>
        <p:spPr>
          <a:xfrm>
            <a:off x="7711454" y="2958253"/>
            <a:ext cx="2946385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algn="r" rtl="1"/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Fira Sans Extra Condensed"/>
              </a:rPr>
              <a:t>عقلية التعلُّم المستمر والتطوير المهني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Fira Sans Extra Condensed"/>
              <a:sym typeface="Roboto"/>
            </a:endParaRPr>
          </a:p>
        </p:txBody>
      </p:sp>
      <p:sp>
        <p:nvSpPr>
          <p:cNvPr id="1556" name="Google Shape;1556;p29"/>
          <p:cNvSpPr txBox="1"/>
          <p:nvPr/>
        </p:nvSpPr>
        <p:spPr>
          <a:xfrm>
            <a:off x="6537857" y="1774408"/>
            <a:ext cx="4044314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ctr" anchorCtr="0">
            <a:noAutofit/>
          </a:bodyPr>
          <a:lstStyle/>
          <a:p>
            <a:pPr algn="r"/>
            <a:r>
              <a:rPr lang="ar-JO" sz="2000" b="1" dirty="0">
                <a:solidFill>
                  <a:schemeClr val="accent4"/>
                </a:solidFill>
                <a:latin typeface="Fira Sans Extra Condensed"/>
              </a:rPr>
              <a:t>الثقة والانفتاح بين الموظفين لمشاركة المعرفة بحرية</a:t>
            </a:r>
            <a:endParaRPr sz="2000" b="1" dirty="0">
              <a:solidFill>
                <a:schemeClr val="accent4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2" name="Google Shape;1548;p29">
            <a:extLst>
              <a:ext uri="{FF2B5EF4-FFF2-40B4-BE49-F238E27FC236}">
                <a16:creationId xmlns:a16="http://schemas.microsoft.com/office/drawing/2014/main" id="{6665598F-0000-5074-9FDD-ED1556EFA915}"/>
              </a:ext>
            </a:extLst>
          </p:cNvPr>
          <p:cNvSpPr txBox="1"/>
          <p:nvPr/>
        </p:nvSpPr>
        <p:spPr>
          <a:xfrm>
            <a:off x="2084458" y="1289799"/>
            <a:ext cx="2946385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algn="r" rtl="1"/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Fira Sans Extra Condensed"/>
              </a:rPr>
              <a:t>التعاون بدلًا من التنافس بين الفرق والأقسام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Fira Sans Extra Condensed"/>
              <a:sym typeface="Roboto"/>
            </a:endParaRPr>
          </a:p>
        </p:txBody>
      </p:sp>
      <p:sp>
        <p:nvSpPr>
          <p:cNvPr id="3" name="Google Shape;1548;p29">
            <a:extLst>
              <a:ext uri="{FF2B5EF4-FFF2-40B4-BE49-F238E27FC236}">
                <a16:creationId xmlns:a16="http://schemas.microsoft.com/office/drawing/2014/main" id="{775BEAC3-602F-AE56-C444-2C10ED35E2E6}"/>
              </a:ext>
            </a:extLst>
          </p:cNvPr>
          <p:cNvSpPr txBox="1"/>
          <p:nvPr/>
        </p:nvSpPr>
        <p:spPr>
          <a:xfrm>
            <a:off x="0" y="2555721"/>
            <a:ext cx="4168916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algn="r" rtl="1"/>
            <a:r>
              <a:rPr lang="ar-JO" sz="2000" b="1" dirty="0">
                <a:solidFill>
                  <a:schemeClr val="accent3">
                    <a:lumMod val="75000"/>
                  </a:schemeClr>
                </a:solidFill>
                <a:latin typeface="Fira Sans Extra Condensed"/>
                <a:sym typeface="Roboto"/>
              </a:rPr>
              <a:t>يكافئ ويعترف بمن يساهم في مشاركة المعرفة وتحسين التعلم المؤسسي.</a:t>
            </a:r>
            <a:endParaRPr sz="2000" b="1" dirty="0">
              <a:solidFill>
                <a:schemeClr val="accent3">
                  <a:lumMod val="75000"/>
                </a:schemeClr>
              </a:solidFill>
              <a:latin typeface="Fira Sans Extra Condensed"/>
              <a:sym typeface="Roboto"/>
            </a:endParaRPr>
          </a:p>
        </p:txBody>
      </p:sp>
      <p:sp>
        <p:nvSpPr>
          <p:cNvPr id="8" name="Google Shape;1548;p29">
            <a:extLst>
              <a:ext uri="{FF2B5EF4-FFF2-40B4-BE49-F238E27FC236}">
                <a16:creationId xmlns:a16="http://schemas.microsoft.com/office/drawing/2014/main" id="{CD9B8E2F-E269-CC49-1B81-031521A499C3}"/>
              </a:ext>
            </a:extLst>
          </p:cNvPr>
          <p:cNvSpPr txBox="1"/>
          <p:nvPr/>
        </p:nvSpPr>
        <p:spPr>
          <a:xfrm>
            <a:off x="6306292" y="5090290"/>
            <a:ext cx="5083067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algn="r" rtl="1"/>
            <a:r>
              <a:rPr lang="ar-JO" sz="2000" b="1" dirty="0">
                <a:solidFill>
                  <a:schemeClr val="accent2"/>
                </a:solidFill>
                <a:latin typeface="Fira Sans Extra Condensed"/>
              </a:rPr>
              <a:t>يوفر أمانًا نفسيًا يسمح للموظفين بمشاركة الأخطاء والدروس المستفادة</a:t>
            </a:r>
            <a:endParaRPr sz="2000" b="1" dirty="0">
              <a:solidFill>
                <a:schemeClr val="accent2"/>
              </a:solidFill>
              <a:latin typeface="Fira Sans Extra Condensed"/>
              <a:sym typeface="Roboto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3685AC-097B-8653-37AF-D48160D9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70B3-7304-8BCF-13F0-B0BC96E0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شكرا جزيلا و يسعدني تواصلكم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87AA4-F9E9-DDFF-31BA-46E2D168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6" name="Google Shape;3624;p70">
            <a:extLst>
              <a:ext uri="{FF2B5EF4-FFF2-40B4-BE49-F238E27FC236}">
                <a16:creationId xmlns:a16="http://schemas.microsoft.com/office/drawing/2014/main" id="{3F7E0909-11B6-5D09-76DC-894FC4DB1DEA}"/>
              </a:ext>
            </a:extLst>
          </p:cNvPr>
          <p:cNvSpPr/>
          <p:nvPr/>
        </p:nvSpPr>
        <p:spPr>
          <a:xfrm>
            <a:off x="5099347" y="2384895"/>
            <a:ext cx="2226960" cy="3280039"/>
          </a:xfrm>
          <a:custGeom>
            <a:avLst/>
            <a:gdLst/>
            <a:ahLst/>
            <a:cxnLst/>
            <a:rect l="l" t="t" r="r" b="b"/>
            <a:pathLst>
              <a:path w="24924" h="36710" extrusionOk="0">
                <a:moveTo>
                  <a:pt x="3392" y="0"/>
                </a:moveTo>
                <a:cubicBezTo>
                  <a:pt x="1527" y="0"/>
                  <a:pt x="0" y="1526"/>
                  <a:pt x="0" y="3392"/>
                </a:cubicBezTo>
                <a:lnTo>
                  <a:pt x="0" y="33318"/>
                </a:lnTo>
                <a:cubicBezTo>
                  <a:pt x="0" y="35184"/>
                  <a:pt x="1527" y="36710"/>
                  <a:pt x="3392" y="36710"/>
                </a:cubicBezTo>
                <a:lnTo>
                  <a:pt x="21532" y="36710"/>
                </a:lnTo>
                <a:cubicBezTo>
                  <a:pt x="23398" y="36710"/>
                  <a:pt x="24924" y="35184"/>
                  <a:pt x="24924" y="33318"/>
                </a:cubicBezTo>
                <a:lnTo>
                  <a:pt x="24924" y="3392"/>
                </a:lnTo>
                <a:cubicBezTo>
                  <a:pt x="24924" y="1526"/>
                  <a:pt x="23398" y="0"/>
                  <a:pt x="21532" y="0"/>
                </a:cubicBezTo>
                <a:close/>
              </a:path>
            </a:pathLst>
          </a:custGeom>
          <a:solidFill>
            <a:srgbClr val="4A2A6F"/>
          </a:solidFill>
          <a:ln>
            <a:noFill/>
          </a:ln>
          <a:effectLst>
            <a:outerShdw blurRad="85725" dist="76200" dir="7860000" algn="bl" rotWithShape="0">
              <a:srgbClr val="000000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625;p70">
            <a:extLst>
              <a:ext uri="{FF2B5EF4-FFF2-40B4-BE49-F238E27FC236}">
                <a16:creationId xmlns:a16="http://schemas.microsoft.com/office/drawing/2014/main" id="{2C55EF1C-4CCA-ABAC-5B28-0ECA092FF2D0}"/>
              </a:ext>
            </a:extLst>
          </p:cNvPr>
          <p:cNvSpPr/>
          <p:nvPr/>
        </p:nvSpPr>
        <p:spPr>
          <a:xfrm rot="277064">
            <a:off x="4778008" y="2300595"/>
            <a:ext cx="2226960" cy="3280040"/>
          </a:xfrm>
          <a:custGeom>
            <a:avLst/>
            <a:gdLst/>
            <a:ahLst/>
            <a:cxnLst/>
            <a:rect l="l" t="t" r="r" b="b"/>
            <a:pathLst>
              <a:path w="24924" h="36710" extrusionOk="0">
                <a:moveTo>
                  <a:pt x="3392" y="0"/>
                </a:moveTo>
                <a:cubicBezTo>
                  <a:pt x="1527" y="0"/>
                  <a:pt x="0" y="1526"/>
                  <a:pt x="0" y="3392"/>
                </a:cubicBezTo>
                <a:lnTo>
                  <a:pt x="0" y="33318"/>
                </a:lnTo>
                <a:cubicBezTo>
                  <a:pt x="0" y="35184"/>
                  <a:pt x="1527" y="36710"/>
                  <a:pt x="3392" y="36710"/>
                </a:cubicBezTo>
                <a:lnTo>
                  <a:pt x="21532" y="36710"/>
                </a:lnTo>
                <a:cubicBezTo>
                  <a:pt x="23398" y="36710"/>
                  <a:pt x="24924" y="35184"/>
                  <a:pt x="24924" y="33318"/>
                </a:cubicBezTo>
                <a:lnTo>
                  <a:pt x="24924" y="3392"/>
                </a:lnTo>
                <a:cubicBezTo>
                  <a:pt x="24924" y="1526"/>
                  <a:pt x="23398" y="0"/>
                  <a:pt x="21532" y="0"/>
                </a:cubicBezTo>
                <a:close/>
              </a:path>
            </a:pathLst>
          </a:custGeom>
          <a:solidFill>
            <a:srgbClr val="573281"/>
          </a:solidFill>
          <a:ln>
            <a:noFill/>
          </a:ln>
          <a:effectLst>
            <a:outerShdw blurRad="85725" dist="76200" dir="7860000" algn="bl" rotWithShape="0">
              <a:srgbClr val="000000">
                <a:alpha val="3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EEBB2-A45E-F3AC-885B-4F2341A3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697" y="3291773"/>
            <a:ext cx="2019582" cy="1971950"/>
          </a:xfrm>
          <a:prstGeom prst="rect">
            <a:avLst/>
          </a:prstGeom>
        </p:spPr>
      </p:pic>
      <p:sp>
        <p:nvSpPr>
          <p:cNvPr id="9" name="Google Shape;3623;p70">
            <a:extLst>
              <a:ext uri="{FF2B5EF4-FFF2-40B4-BE49-F238E27FC236}">
                <a16:creationId xmlns:a16="http://schemas.microsoft.com/office/drawing/2014/main" id="{6D4F5EA5-9E32-65D7-B751-980A187C7891}"/>
              </a:ext>
            </a:extLst>
          </p:cNvPr>
          <p:cNvSpPr/>
          <p:nvPr/>
        </p:nvSpPr>
        <p:spPr>
          <a:xfrm>
            <a:off x="4649588" y="2427424"/>
            <a:ext cx="2812400" cy="653200"/>
          </a:xfrm>
          <a:prstGeom prst="rect">
            <a:avLst/>
          </a:prstGeom>
          <a:noFill/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ilita One"/>
                <a:ea typeface="Lilita One"/>
                <a:cs typeface="Lilita One"/>
                <a:sym typeface="Lilita One"/>
              </a:rPr>
              <a:t>LinkedIn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ilita One"/>
                <a:ea typeface="Lilita One"/>
                <a:cs typeface="Lilita One"/>
                <a:sym typeface="Lilita One"/>
              </a:rPr>
              <a:t>Dr. Hazar Hmoud</a:t>
            </a:r>
            <a:endParaRPr sz="2400" dirty="0">
              <a:solidFill>
                <a:schemeClr val="bg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  <p:extLst>
      <p:ext uri="{BB962C8B-B14F-4D97-AF65-F5344CB8AC3E}">
        <p14:creationId xmlns:p14="http://schemas.microsoft.com/office/powerpoint/2010/main" val="6092443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711F-9169-57C0-4414-90AEA6F1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872"/>
            <a:ext cx="10058400" cy="1609344"/>
          </a:xfrm>
        </p:spPr>
        <p:txBody>
          <a:bodyPr/>
          <a:lstStyle/>
          <a:p>
            <a:r>
              <a:rPr lang="en-US" dirty="0"/>
              <a:t>Industrial Transformation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74CEF-1345-709A-5E20-428A88E67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5" y="6272784"/>
            <a:ext cx="10058399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  <a:endParaRPr lang="en-US" dirty="0"/>
          </a:p>
        </p:txBody>
      </p:sp>
      <p:pic>
        <p:nvPicPr>
          <p:cNvPr id="2052" name="Picture 4" descr="Marxist Left Review | The utopian fantasy of post-fordism">
            <a:extLst>
              <a:ext uri="{FF2B5EF4-FFF2-40B4-BE49-F238E27FC236}">
                <a16:creationId xmlns:a16="http://schemas.microsoft.com/office/drawing/2014/main" id="{35177B59-660F-60D9-FFAA-924821A4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8" y="1490472"/>
            <a:ext cx="6327648" cy="422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045;p32">
            <a:extLst>
              <a:ext uri="{FF2B5EF4-FFF2-40B4-BE49-F238E27FC236}">
                <a16:creationId xmlns:a16="http://schemas.microsoft.com/office/drawing/2014/main" id="{48AF3681-73F8-30ED-4D95-027BFED08AB7}"/>
              </a:ext>
            </a:extLst>
          </p:cNvPr>
          <p:cNvSpPr/>
          <p:nvPr/>
        </p:nvSpPr>
        <p:spPr>
          <a:xfrm>
            <a:off x="7039659" y="996512"/>
            <a:ext cx="4964392" cy="5009744"/>
          </a:xfrm>
          <a:custGeom>
            <a:avLst/>
            <a:gdLst/>
            <a:ahLst/>
            <a:cxnLst/>
            <a:rect l="l" t="t" r="r" b="b"/>
            <a:pathLst>
              <a:path w="285751" h="109836" extrusionOk="0">
                <a:moveTo>
                  <a:pt x="142876" y="0"/>
                </a:moveTo>
                <a:cubicBezTo>
                  <a:pt x="115003" y="0"/>
                  <a:pt x="24123" y="2763"/>
                  <a:pt x="1" y="7763"/>
                </a:cubicBezTo>
                <a:lnTo>
                  <a:pt x="1" y="109835"/>
                </a:lnTo>
                <a:lnTo>
                  <a:pt x="285751" y="109835"/>
                </a:lnTo>
                <a:lnTo>
                  <a:pt x="285751" y="7763"/>
                </a:lnTo>
                <a:cubicBezTo>
                  <a:pt x="261629" y="2763"/>
                  <a:pt x="170748" y="0"/>
                  <a:pt x="1428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047;p32">
            <a:extLst>
              <a:ext uri="{FF2B5EF4-FFF2-40B4-BE49-F238E27FC236}">
                <a16:creationId xmlns:a16="http://schemas.microsoft.com/office/drawing/2014/main" id="{39E47E21-818A-974F-A937-AABB6B946ABC}"/>
              </a:ext>
            </a:extLst>
          </p:cNvPr>
          <p:cNvSpPr/>
          <p:nvPr/>
        </p:nvSpPr>
        <p:spPr>
          <a:xfrm>
            <a:off x="7641623" y="1795960"/>
            <a:ext cx="4024769" cy="3771920"/>
          </a:xfrm>
          <a:custGeom>
            <a:avLst/>
            <a:gdLst/>
            <a:ahLst/>
            <a:cxnLst/>
            <a:rect l="l" t="t" r="r" b="b"/>
            <a:pathLst>
              <a:path w="134006" h="109836" extrusionOk="0">
                <a:moveTo>
                  <a:pt x="72760" y="0"/>
                </a:moveTo>
                <a:cubicBezTo>
                  <a:pt x="73283" y="5358"/>
                  <a:pt x="70188" y="13252"/>
                  <a:pt x="56627" y="17074"/>
                </a:cubicBezTo>
                <a:cubicBezTo>
                  <a:pt x="34933" y="23182"/>
                  <a:pt x="23730" y="22646"/>
                  <a:pt x="21134" y="29706"/>
                </a:cubicBezTo>
                <a:cubicBezTo>
                  <a:pt x="18169" y="37826"/>
                  <a:pt x="39660" y="40089"/>
                  <a:pt x="68783" y="41767"/>
                </a:cubicBezTo>
                <a:cubicBezTo>
                  <a:pt x="103894" y="43780"/>
                  <a:pt x="122718" y="48959"/>
                  <a:pt x="119980" y="57293"/>
                </a:cubicBezTo>
                <a:cubicBezTo>
                  <a:pt x="115229" y="71676"/>
                  <a:pt x="47399" y="76176"/>
                  <a:pt x="26790" y="81225"/>
                </a:cubicBezTo>
                <a:cubicBezTo>
                  <a:pt x="6787" y="86094"/>
                  <a:pt x="0" y="99429"/>
                  <a:pt x="21432" y="109835"/>
                </a:cubicBezTo>
                <a:lnTo>
                  <a:pt x="70700" y="109835"/>
                </a:lnTo>
                <a:cubicBezTo>
                  <a:pt x="56400" y="105442"/>
                  <a:pt x="42553" y="99417"/>
                  <a:pt x="44982" y="95048"/>
                </a:cubicBezTo>
                <a:cubicBezTo>
                  <a:pt x="47292" y="90893"/>
                  <a:pt x="71950" y="86154"/>
                  <a:pt x="86809" y="83356"/>
                </a:cubicBezTo>
                <a:cubicBezTo>
                  <a:pt x="101656" y="80594"/>
                  <a:pt x="134005" y="74891"/>
                  <a:pt x="134005" y="56364"/>
                </a:cubicBezTo>
                <a:cubicBezTo>
                  <a:pt x="133982" y="48018"/>
                  <a:pt x="119301" y="40958"/>
                  <a:pt x="91333" y="38077"/>
                </a:cubicBezTo>
                <a:cubicBezTo>
                  <a:pt x="68997" y="35755"/>
                  <a:pt x="29111" y="34957"/>
                  <a:pt x="28897" y="29635"/>
                </a:cubicBezTo>
                <a:cubicBezTo>
                  <a:pt x="28897" y="29504"/>
                  <a:pt x="28909" y="29373"/>
                  <a:pt x="28956" y="29230"/>
                </a:cubicBezTo>
                <a:cubicBezTo>
                  <a:pt x="28968" y="29194"/>
                  <a:pt x="28980" y="29147"/>
                  <a:pt x="29004" y="29099"/>
                </a:cubicBezTo>
                <a:cubicBezTo>
                  <a:pt x="31516" y="23289"/>
                  <a:pt x="54817" y="23039"/>
                  <a:pt x="66271" y="15800"/>
                </a:cubicBezTo>
                <a:cubicBezTo>
                  <a:pt x="75391" y="10049"/>
                  <a:pt x="76201" y="4763"/>
                  <a:pt x="750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1048;p32">
            <a:extLst>
              <a:ext uri="{FF2B5EF4-FFF2-40B4-BE49-F238E27FC236}">
                <a16:creationId xmlns:a16="http://schemas.microsoft.com/office/drawing/2014/main" id="{53E83D8B-7F4C-0B40-92FF-CC9A6F8BAF67}"/>
              </a:ext>
            </a:extLst>
          </p:cNvPr>
          <p:cNvGrpSpPr/>
          <p:nvPr/>
        </p:nvGrpSpPr>
        <p:grpSpPr>
          <a:xfrm>
            <a:off x="7641623" y="4331821"/>
            <a:ext cx="420336" cy="836556"/>
            <a:chOff x="3484150" y="3262482"/>
            <a:chExt cx="580800" cy="1143392"/>
          </a:xfrm>
        </p:grpSpPr>
        <p:sp>
          <p:nvSpPr>
            <p:cNvPr id="9" name="Google Shape;1049;p32">
              <a:extLst>
                <a:ext uri="{FF2B5EF4-FFF2-40B4-BE49-F238E27FC236}">
                  <a16:creationId xmlns:a16="http://schemas.microsoft.com/office/drawing/2014/main" id="{717567D5-D2BB-2175-B3DD-E34A1DCFC7E1}"/>
                </a:ext>
              </a:extLst>
            </p:cNvPr>
            <p:cNvSpPr/>
            <p:nvPr/>
          </p:nvSpPr>
          <p:spPr>
            <a:xfrm>
              <a:off x="3502928" y="3262482"/>
              <a:ext cx="536480" cy="1143392"/>
            </a:xfrm>
            <a:custGeom>
              <a:avLst/>
              <a:gdLst/>
              <a:ahLst/>
              <a:cxnLst/>
              <a:rect l="l" t="t" r="r" b="b"/>
              <a:pathLst>
                <a:path w="16765" h="35731" extrusionOk="0">
                  <a:moveTo>
                    <a:pt x="8370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501" y="16609"/>
                    <a:pt x="8108" y="16776"/>
                  </a:cubicBezTo>
                  <a:lnTo>
                    <a:pt x="8108" y="32826"/>
                  </a:lnTo>
                  <a:cubicBezTo>
                    <a:pt x="7370" y="32969"/>
                    <a:pt x="6930" y="33552"/>
                    <a:pt x="6930" y="34254"/>
                  </a:cubicBezTo>
                  <a:cubicBezTo>
                    <a:pt x="6930" y="35076"/>
                    <a:pt x="7573" y="35731"/>
                    <a:pt x="8370" y="35731"/>
                  </a:cubicBezTo>
                  <a:cubicBezTo>
                    <a:pt x="9204" y="35731"/>
                    <a:pt x="9870" y="35076"/>
                    <a:pt x="9870" y="34254"/>
                  </a:cubicBezTo>
                  <a:cubicBezTo>
                    <a:pt x="9870" y="33552"/>
                    <a:pt x="9299" y="32969"/>
                    <a:pt x="8704" y="32826"/>
                  </a:cubicBezTo>
                  <a:lnTo>
                    <a:pt x="8704" y="16776"/>
                  </a:lnTo>
                  <a:cubicBezTo>
                    <a:pt x="13169" y="16609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50;p32">
              <a:extLst>
                <a:ext uri="{FF2B5EF4-FFF2-40B4-BE49-F238E27FC236}">
                  <a16:creationId xmlns:a16="http://schemas.microsoft.com/office/drawing/2014/main" id="{53FC6ECF-D672-0E45-3BF0-46214CC331AE}"/>
                </a:ext>
              </a:extLst>
            </p:cNvPr>
            <p:cNvSpPr txBox="1"/>
            <p:nvPr/>
          </p:nvSpPr>
          <p:spPr>
            <a:xfrm>
              <a:off x="3484150" y="3371825"/>
              <a:ext cx="5808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endParaRPr sz="2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" name="Google Shape;1053;p32">
            <a:extLst>
              <a:ext uri="{FF2B5EF4-FFF2-40B4-BE49-F238E27FC236}">
                <a16:creationId xmlns:a16="http://schemas.microsoft.com/office/drawing/2014/main" id="{D9EE533E-BEB1-0DD4-5C4F-C6ADEEA906BA}"/>
              </a:ext>
            </a:extLst>
          </p:cNvPr>
          <p:cNvGrpSpPr/>
          <p:nvPr/>
        </p:nvGrpSpPr>
        <p:grpSpPr>
          <a:xfrm>
            <a:off x="8845714" y="1986738"/>
            <a:ext cx="2425372" cy="1189777"/>
            <a:chOff x="3849932" y="1600709"/>
            <a:chExt cx="2777535" cy="1403849"/>
          </a:xfrm>
        </p:grpSpPr>
        <p:sp>
          <p:nvSpPr>
            <p:cNvPr id="12" name="Google Shape;1054;p32">
              <a:extLst>
                <a:ext uri="{FF2B5EF4-FFF2-40B4-BE49-F238E27FC236}">
                  <a16:creationId xmlns:a16="http://schemas.microsoft.com/office/drawing/2014/main" id="{AD9867E3-1E5C-D48F-DDB4-051049B0CE36}"/>
                </a:ext>
              </a:extLst>
            </p:cNvPr>
            <p:cNvSpPr/>
            <p:nvPr/>
          </p:nvSpPr>
          <p:spPr>
            <a:xfrm>
              <a:off x="5498831" y="1860750"/>
              <a:ext cx="536479" cy="1143808"/>
            </a:xfrm>
            <a:custGeom>
              <a:avLst/>
              <a:gdLst/>
              <a:ahLst/>
              <a:cxnLst/>
              <a:rect l="l" t="t" r="r" b="b"/>
              <a:pathLst>
                <a:path w="16765" h="35744" extrusionOk="0">
                  <a:moveTo>
                    <a:pt x="8371" y="1"/>
                  </a:moveTo>
                  <a:cubicBezTo>
                    <a:pt x="3739" y="1"/>
                    <a:pt x="0" y="3751"/>
                    <a:pt x="0" y="8395"/>
                  </a:cubicBezTo>
                  <a:cubicBezTo>
                    <a:pt x="0" y="12919"/>
                    <a:pt x="3501" y="16610"/>
                    <a:pt x="8109" y="16777"/>
                  </a:cubicBezTo>
                  <a:lnTo>
                    <a:pt x="8109" y="32838"/>
                  </a:lnTo>
                  <a:cubicBezTo>
                    <a:pt x="7370" y="32981"/>
                    <a:pt x="6930" y="33564"/>
                    <a:pt x="6930" y="34255"/>
                  </a:cubicBezTo>
                  <a:cubicBezTo>
                    <a:pt x="6930" y="35088"/>
                    <a:pt x="7573" y="35743"/>
                    <a:pt x="8371" y="35743"/>
                  </a:cubicBezTo>
                  <a:cubicBezTo>
                    <a:pt x="9204" y="35743"/>
                    <a:pt x="9871" y="35088"/>
                    <a:pt x="9871" y="34255"/>
                  </a:cubicBezTo>
                  <a:cubicBezTo>
                    <a:pt x="9871" y="33552"/>
                    <a:pt x="9299" y="32969"/>
                    <a:pt x="8704" y="32826"/>
                  </a:cubicBezTo>
                  <a:lnTo>
                    <a:pt x="8704" y="16777"/>
                  </a:lnTo>
                  <a:cubicBezTo>
                    <a:pt x="13169" y="16622"/>
                    <a:pt x="16764" y="12919"/>
                    <a:pt x="16764" y="8395"/>
                  </a:cubicBezTo>
                  <a:cubicBezTo>
                    <a:pt x="16764" y="3751"/>
                    <a:pt x="13014" y="1"/>
                    <a:pt x="8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56;p32">
              <a:extLst>
                <a:ext uri="{FF2B5EF4-FFF2-40B4-BE49-F238E27FC236}">
                  <a16:creationId xmlns:a16="http://schemas.microsoft.com/office/drawing/2014/main" id="{D5D027F8-74FE-9DEB-AB39-CA2A57B0D1AB}"/>
                </a:ext>
              </a:extLst>
            </p:cNvPr>
            <p:cNvSpPr txBox="1"/>
            <p:nvPr/>
          </p:nvSpPr>
          <p:spPr>
            <a:xfrm>
              <a:off x="3849932" y="1600709"/>
              <a:ext cx="2777535" cy="242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-US" sz="1600" b="1" dirty="0">
                  <a:solidFill>
                    <a:srgbClr val="434343"/>
                  </a:solidFill>
                  <a:latin typeface="Fira Sans Extra Condensed Medium"/>
                  <a:cs typeface="+mj-cs"/>
                  <a:sym typeface="Fira Sans Extra Condensed Medium"/>
                </a:rPr>
                <a:t>Industry 3.0</a:t>
              </a:r>
              <a:endParaRPr sz="1600" b="1" dirty="0">
                <a:solidFill>
                  <a:srgbClr val="434343"/>
                </a:solidFill>
                <a:latin typeface="Fira Sans Extra Condensed Medium"/>
                <a:cs typeface="+mj-cs"/>
                <a:sym typeface="Fira Sans Extra Condensed Medium"/>
              </a:endParaRPr>
            </a:p>
          </p:txBody>
        </p:sp>
      </p:grpSp>
      <p:grpSp>
        <p:nvGrpSpPr>
          <p:cNvPr id="14" name="Google Shape;1058;p32">
            <a:extLst>
              <a:ext uri="{FF2B5EF4-FFF2-40B4-BE49-F238E27FC236}">
                <a16:creationId xmlns:a16="http://schemas.microsoft.com/office/drawing/2014/main" id="{3312DA92-3DF6-D319-F063-8D4F7625F95B}"/>
              </a:ext>
            </a:extLst>
          </p:cNvPr>
          <p:cNvGrpSpPr/>
          <p:nvPr/>
        </p:nvGrpSpPr>
        <p:grpSpPr>
          <a:xfrm>
            <a:off x="8472444" y="3225591"/>
            <a:ext cx="1722202" cy="1066308"/>
            <a:chOff x="4449464" y="2100482"/>
            <a:chExt cx="2098034" cy="1314394"/>
          </a:xfrm>
        </p:grpSpPr>
        <p:sp>
          <p:nvSpPr>
            <p:cNvPr id="15" name="Google Shape;1059;p32">
              <a:extLst>
                <a:ext uri="{FF2B5EF4-FFF2-40B4-BE49-F238E27FC236}">
                  <a16:creationId xmlns:a16="http://schemas.microsoft.com/office/drawing/2014/main" id="{62BF8412-CBFD-E52B-18CC-E8DD2A0C437F}"/>
                </a:ext>
              </a:extLst>
            </p:cNvPr>
            <p:cNvSpPr/>
            <p:nvPr/>
          </p:nvSpPr>
          <p:spPr>
            <a:xfrm>
              <a:off x="6011050" y="2271484"/>
              <a:ext cx="536448" cy="1143392"/>
            </a:xfrm>
            <a:custGeom>
              <a:avLst/>
              <a:gdLst/>
              <a:ahLst/>
              <a:cxnLst/>
              <a:rect l="l" t="t" r="r" b="b"/>
              <a:pathLst>
                <a:path w="16764" h="35731" extrusionOk="0">
                  <a:moveTo>
                    <a:pt x="8358" y="0"/>
                  </a:moveTo>
                  <a:cubicBezTo>
                    <a:pt x="3739" y="0"/>
                    <a:pt x="0" y="3739"/>
                    <a:pt x="0" y="8394"/>
                  </a:cubicBezTo>
                  <a:cubicBezTo>
                    <a:pt x="0" y="12907"/>
                    <a:pt x="3489" y="16610"/>
                    <a:pt x="8108" y="16776"/>
                  </a:cubicBezTo>
                  <a:lnTo>
                    <a:pt x="8108" y="32826"/>
                  </a:lnTo>
                  <a:cubicBezTo>
                    <a:pt x="7358" y="32969"/>
                    <a:pt x="6929" y="33552"/>
                    <a:pt x="6929" y="34255"/>
                  </a:cubicBezTo>
                  <a:cubicBezTo>
                    <a:pt x="6929" y="35076"/>
                    <a:pt x="7560" y="35731"/>
                    <a:pt x="8370" y="35731"/>
                  </a:cubicBezTo>
                  <a:cubicBezTo>
                    <a:pt x="9204" y="35731"/>
                    <a:pt x="9858" y="35076"/>
                    <a:pt x="9858" y="34255"/>
                  </a:cubicBezTo>
                  <a:cubicBezTo>
                    <a:pt x="9858" y="33552"/>
                    <a:pt x="9299" y="32969"/>
                    <a:pt x="8703" y="32826"/>
                  </a:cubicBezTo>
                  <a:lnTo>
                    <a:pt x="8703" y="16776"/>
                  </a:lnTo>
                  <a:cubicBezTo>
                    <a:pt x="13168" y="16610"/>
                    <a:pt x="16764" y="12907"/>
                    <a:pt x="16764" y="8394"/>
                  </a:cubicBezTo>
                  <a:cubicBezTo>
                    <a:pt x="16764" y="3739"/>
                    <a:pt x="13014" y="0"/>
                    <a:pt x="8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60;p32">
              <a:extLst>
                <a:ext uri="{FF2B5EF4-FFF2-40B4-BE49-F238E27FC236}">
                  <a16:creationId xmlns:a16="http://schemas.microsoft.com/office/drawing/2014/main" id="{6FB1CBED-22A1-66EF-1952-9EEAFACEB1E6}"/>
                </a:ext>
              </a:extLst>
            </p:cNvPr>
            <p:cNvSpPr txBox="1"/>
            <p:nvPr/>
          </p:nvSpPr>
          <p:spPr>
            <a:xfrm>
              <a:off x="4449464" y="2100482"/>
              <a:ext cx="1731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434343"/>
                  </a:solidFill>
                  <a:latin typeface="Fira Sans Extra Condensed Medium"/>
                  <a:cs typeface="+mj-cs"/>
                  <a:sym typeface="Fira Sans Extra Condensed Medium"/>
                </a:rPr>
                <a:t>Industry 2.0</a:t>
              </a:r>
              <a:endParaRPr sz="1600" b="1" dirty="0">
                <a:solidFill>
                  <a:srgbClr val="434343"/>
                </a:solidFill>
                <a:latin typeface="Fira Sans Extra Condensed Medium"/>
                <a:cs typeface="+mj-cs"/>
                <a:sym typeface="Fira Sans Extra Condensed Medium"/>
              </a:endParaRPr>
            </a:p>
          </p:txBody>
        </p:sp>
      </p:grpSp>
      <p:grpSp>
        <p:nvGrpSpPr>
          <p:cNvPr id="17" name="Google Shape;1064;p32">
            <a:extLst>
              <a:ext uri="{FF2B5EF4-FFF2-40B4-BE49-F238E27FC236}">
                <a16:creationId xmlns:a16="http://schemas.microsoft.com/office/drawing/2014/main" id="{7CFF577B-DFDA-0A0E-E4A6-1F5A9E25EB27}"/>
              </a:ext>
            </a:extLst>
          </p:cNvPr>
          <p:cNvGrpSpPr/>
          <p:nvPr/>
        </p:nvGrpSpPr>
        <p:grpSpPr>
          <a:xfrm>
            <a:off x="9639497" y="996512"/>
            <a:ext cx="509296" cy="684737"/>
            <a:chOff x="4250801" y="645020"/>
            <a:chExt cx="642400" cy="904349"/>
          </a:xfrm>
        </p:grpSpPr>
        <p:sp>
          <p:nvSpPr>
            <p:cNvPr id="18" name="Google Shape;1065;p32">
              <a:extLst>
                <a:ext uri="{FF2B5EF4-FFF2-40B4-BE49-F238E27FC236}">
                  <a16:creationId xmlns:a16="http://schemas.microsoft.com/office/drawing/2014/main" id="{EF1AD208-2B13-85A7-3C61-C323582739F0}"/>
                </a:ext>
              </a:extLst>
            </p:cNvPr>
            <p:cNvSpPr/>
            <p:nvPr/>
          </p:nvSpPr>
          <p:spPr>
            <a:xfrm>
              <a:off x="4395601" y="1227769"/>
              <a:ext cx="352064" cy="321600"/>
            </a:xfrm>
            <a:custGeom>
              <a:avLst/>
              <a:gdLst/>
              <a:ahLst/>
              <a:cxnLst/>
              <a:rect l="l" t="t" r="r" b="b"/>
              <a:pathLst>
                <a:path w="11002" h="10050" extrusionOk="0">
                  <a:moveTo>
                    <a:pt x="0" y="0"/>
                  </a:moveTo>
                  <a:cubicBezTo>
                    <a:pt x="1" y="1"/>
                    <a:pt x="3" y="2"/>
                    <a:pt x="4" y="2"/>
                  </a:cubicBezTo>
                  <a:lnTo>
                    <a:pt x="4" y="2"/>
                  </a:lnTo>
                  <a:cubicBezTo>
                    <a:pt x="3" y="2"/>
                    <a:pt x="1" y="1"/>
                    <a:pt x="0" y="0"/>
                  </a:cubicBezTo>
                  <a:close/>
                  <a:moveTo>
                    <a:pt x="11002" y="0"/>
                  </a:moveTo>
                  <a:cubicBezTo>
                    <a:pt x="11001" y="1"/>
                    <a:pt x="10999" y="2"/>
                    <a:pt x="10998" y="2"/>
                  </a:cubicBezTo>
                  <a:lnTo>
                    <a:pt x="10998" y="2"/>
                  </a:lnTo>
                  <a:cubicBezTo>
                    <a:pt x="10999" y="2"/>
                    <a:pt x="11001" y="1"/>
                    <a:pt x="11002" y="0"/>
                  </a:cubicBezTo>
                  <a:close/>
                  <a:moveTo>
                    <a:pt x="4" y="2"/>
                  </a:moveTo>
                  <a:cubicBezTo>
                    <a:pt x="378" y="265"/>
                    <a:pt x="5501" y="10049"/>
                    <a:pt x="5501" y="10049"/>
                  </a:cubicBezTo>
                  <a:cubicBezTo>
                    <a:pt x="5501" y="10049"/>
                    <a:pt x="10624" y="265"/>
                    <a:pt x="10998" y="2"/>
                  </a:cubicBezTo>
                  <a:lnTo>
                    <a:pt x="10998" y="2"/>
                  </a:lnTo>
                  <a:cubicBezTo>
                    <a:pt x="9415" y="1025"/>
                    <a:pt x="7535" y="1631"/>
                    <a:pt x="5501" y="1631"/>
                  </a:cubicBezTo>
                  <a:cubicBezTo>
                    <a:pt x="3467" y="1631"/>
                    <a:pt x="1587" y="1025"/>
                    <a:pt x="4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66;p32">
              <a:extLst>
                <a:ext uri="{FF2B5EF4-FFF2-40B4-BE49-F238E27FC236}">
                  <a16:creationId xmlns:a16="http://schemas.microsoft.com/office/drawing/2014/main" id="{E6FA7C87-6F04-BC83-5885-D3F66C7E451E}"/>
                </a:ext>
              </a:extLst>
            </p:cNvPr>
            <p:cNvSpPr/>
            <p:nvPr/>
          </p:nvSpPr>
          <p:spPr>
            <a:xfrm>
              <a:off x="4250801" y="645020"/>
              <a:ext cx="642400" cy="642400"/>
            </a:xfrm>
            <a:custGeom>
              <a:avLst/>
              <a:gdLst/>
              <a:ahLst/>
              <a:cxnLst/>
              <a:rect l="l" t="t" r="r" b="b"/>
              <a:pathLst>
                <a:path w="20075" h="20075" extrusionOk="0">
                  <a:moveTo>
                    <a:pt x="10026" y="3394"/>
                  </a:moveTo>
                  <a:cubicBezTo>
                    <a:pt x="13693" y="3394"/>
                    <a:pt x="16682" y="6358"/>
                    <a:pt x="16682" y="10049"/>
                  </a:cubicBezTo>
                  <a:cubicBezTo>
                    <a:pt x="16682" y="13717"/>
                    <a:pt x="13693" y="16681"/>
                    <a:pt x="10026" y="16681"/>
                  </a:cubicBezTo>
                  <a:cubicBezTo>
                    <a:pt x="6359" y="16681"/>
                    <a:pt x="3394" y="13717"/>
                    <a:pt x="3394" y="10049"/>
                  </a:cubicBezTo>
                  <a:cubicBezTo>
                    <a:pt x="3394" y="6358"/>
                    <a:pt x="6359" y="3394"/>
                    <a:pt x="10026" y="3394"/>
                  </a:cubicBezTo>
                  <a:close/>
                  <a:moveTo>
                    <a:pt x="10026" y="1"/>
                  </a:moveTo>
                  <a:cubicBezTo>
                    <a:pt x="4501" y="1"/>
                    <a:pt x="1" y="4489"/>
                    <a:pt x="1" y="10049"/>
                  </a:cubicBezTo>
                  <a:cubicBezTo>
                    <a:pt x="1" y="15574"/>
                    <a:pt x="4501" y="20074"/>
                    <a:pt x="10026" y="20074"/>
                  </a:cubicBezTo>
                  <a:cubicBezTo>
                    <a:pt x="15574" y="20074"/>
                    <a:pt x="20075" y="15574"/>
                    <a:pt x="20075" y="10049"/>
                  </a:cubicBezTo>
                  <a:cubicBezTo>
                    <a:pt x="20075" y="4489"/>
                    <a:pt x="15574" y="1"/>
                    <a:pt x="10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" name="Google Shape;1060;p32">
            <a:extLst>
              <a:ext uri="{FF2B5EF4-FFF2-40B4-BE49-F238E27FC236}">
                <a16:creationId xmlns:a16="http://schemas.microsoft.com/office/drawing/2014/main" id="{871B2139-26A1-3517-8923-6A764866810E}"/>
              </a:ext>
            </a:extLst>
          </p:cNvPr>
          <p:cNvSpPr txBox="1"/>
          <p:nvPr/>
        </p:nvSpPr>
        <p:spPr>
          <a:xfrm>
            <a:off x="7655213" y="4023306"/>
            <a:ext cx="1421409" cy="34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434343"/>
                </a:solidFill>
                <a:latin typeface="Fira Sans Extra Condensed Medium"/>
                <a:cs typeface="+mj-cs"/>
                <a:sym typeface="Fira Sans Extra Condensed Medium"/>
              </a:rPr>
              <a:t>Industry 1.0</a:t>
            </a:r>
            <a:endParaRPr sz="1600" b="1" dirty="0">
              <a:solidFill>
                <a:srgbClr val="434343"/>
              </a:solidFill>
              <a:latin typeface="Fira Sans Extra Condensed Medium"/>
              <a:cs typeface="+mj-cs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4053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5A39-301A-D0BF-C78B-2A9D42E4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23DFA-7213-1F75-1358-0AB7B763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5" y="6272784"/>
            <a:ext cx="9446919" cy="365125"/>
          </a:xfrm>
        </p:spPr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  <a:endParaRPr lang="en-US" dirty="0"/>
          </a:p>
        </p:txBody>
      </p:sp>
      <p:pic>
        <p:nvPicPr>
          <p:cNvPr id="3074" name="Picture 2" descr="Tesla get its more affordable car ...">
            <a:extLst>
              <a:ext uri="{FF2B5EF4-FFF2-40B4-BE49-F238E27FC236}">
                <a16:creationId xmlns:a16="http://schemas.microsoft.com/office/drawing/2014/main" id="{97893DD4-98CF-DE75-5B81-DBC9E36B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45" y="2121408"/>
            <a:ext cx="6750628" cy="40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766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AE3F-2DDA-61B1-D214-6C3FF1A7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21AAA-2B4C-7DEC-766B-C6EE03F1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2" y="866140"/>
            <a:ext cx="11148736" cy="54300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DB1B8-639F-B263-5D47-E7E70160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</p:spTree>
    <p:extLst>
      <p:ext uri="{BB962C8B-B14F-4D97-AF65-F5344CB8AC3E}">
        <p14:creationId xmlns:p14="http://schemas.microsoft.com/office/powerpoint/2010/main" val="259100833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BA9BF-4A43-0142-503C-12786ADA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23905D-5F07-40C3-80C5-E313B0B0F05D}"/>
              </a:ext>
            </a:extLst>
          </p:cNvPr>
          <p:cNvSpPr/>
          <p:nvPr/>
        </p:nvSpPr>
        <p:spPr>
          <a:xfrm>
            <a:off x="1874295" y="1700122"/>
            <a:ext cx="2822887" cy="2596059"/>
          </a:xfrm>
          <a:prstGeom prst="ellipse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29" tIns="41465" rIns="82929" bIns="4146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65"/>
          </a:p>
        </p:txBody>
      </p:sp>
      <p:sp>
        <p:nvSpPr>
          <p:cNvPr id="6" name="Freeform 198">
            <a:extLst>
              <a:ext uri="{FF2B5EF4-FFF2-40B4-BE49-F238E27FC236}">
                <a16:creationId xmlns:a16="http://schemas.microsoft.com/office/drawing/2014/main" id="{5546E624-5AA7-4CED-9D8A-3ED46834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314" y="3636368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489A3-A1B2-D609-A740-36D288F5003E}"/>
              </a:ext>
            </a:extLst>
          </p:cNvPr>
          <p:cNvSpPr txBox="1"/>
          <p:nvPr/>
        </p:nvSpPr>
        <p:spPr>
          <a:xfrm>
            <a:off x="1781161" y="2432637"/>
            <a:ext cx="30091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Transformation</a:t>
            </a:r>
            <a:endParaRPr lang="ar-JO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ar-JO" sz="2800" b="1" spc="-145" dirty="0">
                <a:latin typeface="Source Sans Pro" panose="020B0503030403020204" pitchFamily="34" charset="0"/>
                <a:ea typeface="Source Sans Pro" panose="020B0503030403020204" pitchFamily="34" charset="0"/>
              </a:rPr>
              <a:t>التحول</a:t>
            </a:r>
            <a:endParaRPr lang="en-US" sz="2800" b="1" spc="-145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05E01-05E2-D42C-A9BF-96099C12C026}"/>
              </a:ext>
            </a:extLst>
          </p:cNvPr>
          <p:cNvSpPr txBox="1"/>
          <p:nvPr/>
        </p:nvSpPr>
        <p:spPr>
          <a:xfrm>
            <a:off x="4952307" y="3540935"/>
            <a:ext cx="4732386" cy="3433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Process</a:t>
            </a:r>
            <a:r>
              <a:rPr lang="en-US" sz="2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is different</a:t>
            </a:r>
            <a:r>
              <a:rPr lang="ar-JO" sz="2400" b="1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/ العمليات مختلفة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7132D-6CA7-BA20-2E0B-7B7761128BA0}"/>
              </a:ext>
            </a:extLst>
          </p:cNvPr>
          <p:cNvSpPr txBox="1"/>
          <p:nvPr/>
        </p:nvSpPr>
        <p:spPr>
          <a:xfrm>
            <a:off x="4790314" y="4187703"/>
            <a:ext cx="5362366" cy="3433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New Skills Needed</a:t>
            </a: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/ مهارات جديدة مطلوبة</a:t>
            </a: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51630-CD14-A614-1A3F-06B87E1A6E5A}"/>
              </a:ext>
            </a:extLst>
          </p:cNvPr>
          <p:cNvSpPr txBox="1"/>
          <p:nvPr/>
        </p:nvSpPr>
        <p:spPr>
          <a:xfrm>
            <a:off x="7482018" y="4862176"/>
            <a:ext cx="351378" cy="33098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B12AD-A66A-0711-2AA5-0606E482C289}"/>
              </a:ext>
            </a:extLst>
          </p:cNvPr>
          <p:cNvSpPr txBox="1"/>
          <p:nvPr/>
        </p:nvSpPr>
        <p:spPr>
          <a:xfrm>
            <a:off x="4849370" y="4855988"/>
            <a:ext cx="4884671" cy="3433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 rtl="1">
              <a:lnSpc>
                <a:spcPts val="1750"/>
              </a:lnSpc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Shift in Mindset</a:t>
            </a:r>
            <a:r>
              <a:rPr lang="ar-JO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/ تحول في نمط التفكير</a:t>
            </a: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 </a:t>
            </a:r>
            <a:endParaRPr lang="en-US" sz="2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2" name="Freeform 198">
            <a:extLst>
              <a:ext uri="{FF2B5EF4-FFF2-40B4-BE49-F238E27FC236}">
                <a16:creationId xmlns:a16="http://schemas.microsoft.com/office/drawing/2014/main" id="{F2310099-EA1E-991A-7792-B83EC0C0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314" y="4320612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13" name="Freeform 198">
            <a:extLst>
              <a:ext uri="{FF2B5EF4-FFF2-40B4-BE49-F238E27FC236}">
                <a16:creationId xmlns:a16="http://schemas.microsoft.com/office/drawing/2014/main" id="{E3A2008E-82A4-D015-72C3-C99965447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361" y="4958729"/>
            <a:ext cx="118112" cy="115366"/>
          </a:xfrm>
          <a:custGeom>
            <a:avLst/>
            <a:gdLst>
              <a:gd name="T0" fmla="*/ 187 w 188"/>
              <a:gd name="T1" fmla="*/ 93 h 187"/>
              <a:gd name="T2" fmla="*/ 187 w 188"/>
              <a:gd name="T3" fmla="*/ 93 h 187"/>
              <a:gd name="T4" fmla="*/ 94 w 188"/>
              <a:gd name="T5" fmla="*/ 186 h 187"/>
              <a:gd name="T6" fmla="*/ 94 w 188"/>
              <a:gd name="T7" fmla="*/ 186 h 187"/>
              <a:gd name="T8" fmla="*/ 0 w 188"/>
              <a:gd name="T9" fmla="*/ 93 h 187"/>
              <a:gd name="T10" fmla="*/ 0 w 188"/>
              <a:gd name="T11" fmla="*/ 93 h 187"/>
              <a:gd name="T12" fmla="*/ 94 w 188"/>
              <a:gd name="T13" fmla="*/ 0 h 187"/>
              <a:gd name="T14" fmla="*/ 94 w 188"/>
              <a:gd name="T15" fmla="*/ 0 h 187"/>
              <a:gd name="T16" fmla="*/ 187 w 188"/>
              <a:gd name="T17" fmla="*/ 9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87">
                <a:moveTo>
                  <a:pt x="187" y="93"/>
                </a:moveTo>
                <a:lnTo>
                  <a:pt x="187" y="93"/>
                </a:lnTo>
                <a:cubicBezTo>
                  <a:pt x="187" y="145"/>
                  <a:pt x="145" y="186"/>
                  <a:pt x="94" y="186"/>
                </a:cubicBezTo>
                <a:lnTo>
                  <a:pt x="94" y="186"/>
                </a:lnTo>
                <a:cubicBezTo>
                  <a:pt x="42" y="186"/>
                  <a:pt x="0" y="145"/>
                  <a:pt x="0" y="93"/>
                </a:cubicBezTo>
                <a:lnTo>
                  <a:pt x="0" y="93"/>
                </a:lnTo>
                <a:cubicBezTo>
                  <a:pt x="0" y="42"/>
                  <a:pt x="42" y="0"/>
                  <a:pt x="94" y="0"/>
                </a:cubicBezTo>
                <a:lnTo>
                  <a:pt x="94" y="0"/>
                </a:lnTo>
                <a:cubicBezTo>
                  <a:pt x="145" y="0"/>
                  <a:pt x="187" y="42"/>
                  <a:pt x="187" y="93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</p:spTree>
    <p:extLst>
      <p:ext uri="{BB962C8B-B14F-4D97-AF65-F5344CB8AC3E}">
        <p14:creationId xmlns:p14="http://schemas.microsoft.com/office/powerpoint/2010/main" val="345935100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1E08-A188-BBBE-5E2E-FC17CB4B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Knowledge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941F4-8999-8303-9337-8CABA095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Empowering minds and machines to share, learn, and evolve                       Dr. Hazar Y. Hmoud</a:t>
            </a:r>
          </a:p>
        </p:txBody>
      </p:sp>
      <p:sp>
        <p:nvSpPr>
          <p:cNvPr id="14" name="Google Shape;421;p23">
            <a:extLst>
              <a:ext uri="{FF2B5EF4-FFF2-40B4-BE49-F238E27FC236}">
                <a16:creationId xmlns:a16="http://schemas.microsoft.com/office/drawing/2014/main" id="{F64AD2B5-EB0D-B5ED-CA0B-4B8A6FEC40B2}"/>
              </a:ext>
            </a:extLst>
          </p:cNvPr>
          <p:cNvSpPr txBox="1"/>
          <p:nvPr/>
        </p:nvSpPr>
        <p:spPr>
          <a:xfrm>
            <a:off x="140776" y="1964986"/>
            <a:ext cx="8170351" cy="93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Transfering knowledge into the virtual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JO" sz="2400" dirty="0"/>
              <a:t>نقل المعرفة إلى العالم الافتراضي</a:t>
            </a:r>
            <a:endParaRPr lang="en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" name="Google Shape;422;p23">
            <a:extLst>
              <a:ext uri="{FF2B5EF4-FFF2-40B4-BE49-F238E27FC236}">
                <a16:creationId xmlns:a16="http://schemas.microsoft.com/office/drawing/2014/main" id="{E76E1B7F-492B-9FCB-39B4-A6880079F981}"/>
              </a:ext>
            </a:extLst>
          </p:cNvPr>
          <p:cNvGrpSpPr/>
          <p:nvPr/>
        </p:nvGrpSpPr>
        <p:grpSpPr>
          <a:xfrm>
            <a:off x="6898058" y="2012476"/>
            <a:ext cx="3542731" cy="1186984"/>
            <a:chOff x="4086475" y="976763"/>
            <a:chExt cx="2657048" cy="890238"/>
          </a:xfrm>
        </p:grpSpPr>
        <p:sp>
          <p:nvSpPr>
            <p:cNvPr id="16" name="Google Shape;423;p23">
              <a:extLst>
                <a:ext uri="{FF2B5EF4-FFF2-40B4-BE49-F238E27FC236}">
                  <a16:creationId xmlns:a16="http://schemas.microsoft.com/office/drawing/2014/main" id="{E7C575D3-47E6-9B86-3D30-D9670EBBA4C8}"/>
                </a:ext>
              </a:extLst>
            </p:cNvPr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24;p23">
              <a:extLst>
                <a:ext uri="{FF2B5EF4-FFF2-40B4-BE49-F238E27FC236}">
                  <a16:creationId xmlns:a16="http://schemas.microsoft.com/office/drawing/2014/main" id="{5EA23DB6-A286-F29F-7D1C-ACAB09E7ADC9}"/>
                </a:ext>
              </a:extLst>
            </p:cNvPr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25;p23">
              <a:extLst>
                <a:ext uri="{FF2B5EF4-FFF2-40B4-BE49-F238E27FC236}">
                  <a16:creationId xmlns:a16="http://schemas.microsoft.com/office/drawing/2014/main" id="{2D1DEAC7-8BCA-DC01-9EF2-F319B884E209}"/>
                </a:ext>
              </a:extLst>
            </p:cNvPr>
            <p:cNvSpPr/>
            <p:nvPr/>
          </p:nvSpPr>
          <p:spPr>
            <a:xfrm>
              <a:off x="5200150" y="109818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Digitization</a:t>
              </a:r>
              <a:endParaRPr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426;p23">
              <a:extLst>
                <a:ext uri="{FF2B5EF4-FFF2-40B4-BE49-F238E27FC236}">
                  <a16:creationId xmlns:a16="http://schemas.microsoft.com/office/drawing/2014/main" id="{A7C39F5F-C437-DEED-7AB3-62EA70E44C1A}"/>
                </a:ext>
              </a:extLst>
            </p:cNvPr>
            <p:cNvSpPr/>
            <p:nvPr/>
          </p:nvSpPr>
          <p:spPr>
            <a:xfrm>
              <a:off x="6439300" y="976763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0"/>
                  </a:moveTo>
                  <a:cubicBezTo>
                    <a:pt x="2239" y="0"/>
                    <a:pt x="0" y="2238"/>
                    <a:pt x="0" y="5001"/>
                  </a:cubicBezTo>
                  <a:cubicBezTo>
                    <a:pt x="0" y="7775"/>
                    <a:pt x="2239" y="10013"/>
                    <a:pt x="5013" y="10013"/>
                  </a:cubicBezTo>
                  <a:cubicBezTo>
                    <a:pt x="7775" y="10013"/>
                    <a:pt x="10014" y="7775"/>
                    <a:pt x="10014" y="5001"/>
                  </a:cubicBezTo>
                  <a:cubicBezTo>
                    <a:pt x="10014" y="2238"/>
                    <a:pt x="7775" y="0"/>
                    <a:pt x="50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27;p23">
              <a:extLst>
                <a:ext uri="{FF2B5EF4-FFF2-40B4-BE49-F238E27FC236}">
                  <a16:creationId xmlns:a16="http://schemas.microsoft.com/office/drawing/2014/main" id="{348D236F-BA84-46A7-D146-A447211AFDBE}"/>
                </a:ext>
              </a:extLst>
            </p:cNvPr>
            <p:cNvSpPr/>
            <p:nvPr/>
          </p:nvSpPr>
          <p:spPr>
            <a:xfrm>
              <a:off x="6496150" y="1052963"/>
              <a:ext cx="117300" cy="113800"/>
            </a:xfrm>
            <a:custGeom>
              <a:avLst/>
              <a:gdLst/>
              <a:ahLst/>
              <a:cxnLst/>
              <a:rect l="l" t="t" r="r" b="b"/>
              <a:pathLst>
                <a:path w="4692" h="4552" extrusionOk="0">
                  <a:moveTo>
                    <a:pt x="2417" y="0"/>
                  </a:moveTo>
                  <a:cubicBezTo>
                    <a:pt x="1072" y="0"/>
                    <a:pt x="0" y="1167"/>
                    <a:pt x="155" y="2536"/>
                  </a:cubicBezTo>
                  <a:cubicBezTo>
                    <a:pt x="274" y="3572"/>
                    <a:pt x="1120" y="4417"/>
                    <a:pt x="2155" y="4536"/>
                  </a:cubicBezTo>
                  <a:cubicBezTo>
                    <a:pt x="2244" y="4546"/>
                    <a:pt x="2332" y="4551"/>
                    <a:pt x="2419" y="4551"/>
                  </a:cubicBezTo>
                  <a:cubicBezTo>
                    <a:pt x="3671" y="4551"/>
                    <a:pt x="4692" y="3532"/>
                    <a:pt x="4692" y="2274"/>
                  </a:cubicBezTo>
                  <a:lnTo>
                    <a:pt x="2417" y="2274"/>
                  </a:lnTo>
                  <a:lnTo>
                    <a:pt x="2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28;p23">
              <a:extLst>
                <a:ext uri="{FF2B5EF4-FFF2-40B4-BE49-F238E27FC236}">
                  <a16:creationId xmlns:a16="http://schemas.microsoft.com/office/drawing/2014/main" id="{D1FE3210-50EE-69BE-B906-5810911002CC}"/>
                </a:ext>
              </a:extLst>
            </p:cNvPr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29;p23">
              <a:extLst>
                <a:ext uri="{FF2B5EF4-FFF2-40B4-BE49-F238E27FC236}">
                  <a16:creationId xmlns:a16="http://schemas.microsoft.com/office/drawing/2014/main" id="{E4D22BCF-5F88-B31D-9FE3-5CD7C4409C24}"/>
                </a:ext>
              </a:extLst>
            </p:cNvPr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30;p23">
              <a:extLst>
                <a:ext uri="{FF2B5EF4-FFF2-40B4-BE49-F238E27FC236}">
                  <a16:creationId xmlns:a16="http://schemas.microsoft.com/office/drawing/2014/main" id="{D120E508-8368-6BF8-C7CE-409252889E4A}"/>
                </a:ext>
              </a:extLst>
            </p:cNvPr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31;p23">
              <a:extLst>
                <a:ext uri="{FF2B5EF4-FFF2-40B4-BE49-F238E27FC236}">
                  <a16:creationId xmlns:a16="http://schemas.microsoft.com/office/drawing/2014/main" id="{346ED5DB-58B3-33E9-9BD8-83FCDE5FC2E0}"/>
                </a:ext>
              </a:extLst>
            </p:cNvPr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1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432;p23">
              <a:extLst>
                <a:ext uri="{FF2B5EF4-FFF2-40B4-BE49-F238E27FC236}">
                  <a16:creationId xmlns:a16="http://schemas.microsoft.com/office/drawing/2014/main" id="{83B3114A-6EA7-55BB-6EB6-34948E6F860D}"/>
                </a:ext>
              </a:extLst>
            </p:cNvPr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" name="Google Shape;433;p23">
            <a:extLst>
              <a:ext uri="{FF2B5EF4-FFF2-40B4-BE49-F238E27FC236}">
                <a16:creationId xmlns:a16="http://schemas.microsoft.com/office/drawing/2014/main" id="{923F3C3D-E0CF-4F85-626B-A64DDB245AE6}"/>
              </a:ext>
            </a:extLst>
          </p:cNvPr>
          <p:cNvGrpSpPr/>
          <p:nvPr/>
        </p:nvGrpSpPr>
        <p:grpSpPr>
          <a:xfrm>
            <a:off x="7628509" y="3101077"/>
            <a:ext cx="3542147" cy="1188017"/>
            <a:chOff x="4634313" y="1793213"/>
            <a:chExt cx="2656610" cy="891013"/>
          </a:xfrm>
        </p:grpSpPr>
        <p:sp>
          <p:nvSpPr>
            <p:cNvPr id="27" name="Google Shape;434;p23">
              <a:extLst>
                <a:ext uri="{FF2B5EF4-FFF2-40B4-BE49-F238E27FC236}">
                  <a16:creationId xmlns:a16="http://schemas.microsoft.com/office/drawing/2014/main" id="{9DFEB49D-7124-8CF9-43F7-F66DC22B03D6}"/>
                </a:ext>
              </a:extLst>
            </p:cNvPr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35;p23">
              <a:extLst>
                <a:ext uri="{FF2B5EF4-FFF2-40B4-BE49-F238E27FC236}">
                  <a16:creationId xmlns:a16="http://schemas.microsoft.com/office/drawing/2014/main" id="{ED49BAC4-5807-1362-C1E0-D62BF43274DB}"/>
                </a:ext>
              </a:extLst>
            </p:cNvPr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36;p23">
              <a:extLst>
                <a:ext uri="{FF2B5EF4-FFF2-40B4-BE49-F238E27FC236}">
                  <a16:creationId xmlns:a16="http://schemas.microsoft.com/office/drawing/2014/main" id="{E2895F5B-52A0-1D8C-3843-362198D00D9D}"/>
                </a:ext>
              </a:extLst>
            </p:cNvPr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37;p23">
              <a:extLst>
                <a:ext uri="{FF2B5EF4-FFF2-40B4-BE49-F238E27FC236}">
                  <a16:creationId xmlns:a16="http://schemas.microsoft.com/office/drawing/2014/main" id="{4BC80939-8677-9585-E97E-4B1E8FB7F7FD}"/>
                </a:ext>
              </a:extLst>
            </p:cNvPr>
            <p:cNvSpPr/>
            <p:nvPr/>
          </p:nvSpPr>
          <p:spPr>
            <a:xfrm>
              <a:off x="5747550" y="1914663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4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Digitalization</a:t>
              </a:r>
              <a:endParaRPr sz="24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38;p23">
              <a:extLst>
                <a:ext uri="{FF2B5EF4-FFF2-40B4-BE49-F238E27FC236}">
                  <a16:creationId xmlns:a16="http://schemas.microsoft.com/office/drawing/2014/main" id="{A7B6E880-29EB-C80D-E418-3CD2EBC546F5}"/>
                </a:ext>
              </a:extLst>
            </p:cNvPr>
            <p:cNvSpPr/>
            <p:nvPr/>
          </p:nvSpPr>
          <p:spPr>
            <a:xfrm>
              <a:off x="6986675" y="1793213"/>
              <a:ext cx="250375" cy="250350"/>
            </a:xfrm>
            <a:custGeom>
              <a:avLst/>
              <a:gdLst/>
              <a:ahLst/>
              <a:cxnLst/>
              <a:rect l="l" t="t" r="r" b="b"/>
              <a:pathLst>
                <a:path w="10015" h="10014" extrusionOk="0">
                  <a:moveTo>
                    <a:pt x="5013" y="1"/>
                  </a:moveTo>
                  <a:cubicBezTo>
                    <a:pt x="2251" y="1"/>
                    <a:pt x="1" y="2239"/>
                    <a:pt x="1" y="5001"/>
                  </a:cubicBezTo>
                  <a:cubicBezTo>
                    <a:pt x="1" y="7764"/>
                    <a:pt x="2251" y="10014"/>
                    <a:pt x="5013" y="10014"/>
                  </a:cubicBezTo>
                  <a:cubicBezTo>
                    <a:pt x="7776" y="10014"/>
                    <a:pt x="10014" y="7764"/>
                    <a:pt x="10014" y="5001"/>
                  </a:cubicBezTo>
                  <a:cubicBezTo>
                    <a:pt x="10014" y="2239"/>
                    <a:pt x="7776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39;p23">
              <a:extLst>
                <a:ext uri="{FF2B5EF4-FFF2-40B4-BE49-F238E27FC236}">
                  <a16:creationId xmlns:a16="http://schemas.microsoft.com/office/drawing/2014/main" id="{97BD515D-0C95-2154-8825-398895DE0E5E}"/>
                </a:ext>
              </a:extLst>
            </p:cNvPr>
            <p:cNvSpPr/>
            <p:nvPr/>
          </p:nvSpPr>
          <p:spPr>
            <a:xfrm>
              <a:off x="7045625" y="1851563"/>
              <a:ext cx="132775" cy="133675"/>
            </a:xfrm>
            <a:custGeom>
              <a:avLst/>
              <a:gdLst/>
              <a:ahLst/>
              <a:cxnLst/>
              <a:rect l="l" t="t" r="r" b="b"/>
              <a:pathLst>
                <a:path w="5311" h="5347" extrusionOk="0">
                  <a:moveTo>
                    <a:pt x="2655" y="1620"/>
                  </a:moveTo>
                  <a:cubicBezTo>
                    <a:pt x="3239" y="1620"/>
                    <a:pt x="3715" y="2084"/>
                    <a:pt x="3715" y="2667"/>
                  </a:cubicBezTo>
                  <a:cubicBezTo>
                    <a:pt x="3715" y="3251"/>
                    <a:pt x="3239" y="3727"/>
                    <a:pt x="2655" y="3727"/>
                  </a:cubicBezTo>
                  <a:cubicBezTo>
                    <a:pt x="2072" y="3727"/>
                    <a:pt x="1596" y="3251"/>
                    <a:pt x="1596" y="2667"/>
                  </a:cubicBezTo>
                  <a:cubicBezTo>
                    <a:pt x="1596" y="2084"/>
                    <a:pt x="2072" y="1620"/>
                    <a:pt x="2655" y="1620"/>
                  </a:cubicBezTo>
                  <a:close/>
                  <a:moveTo>
                    <a:pt x="2120" y="0"/>
                  </a:moveTo>
                  <a:cubicBezTo>
                    <a:pt x="1965" y="0"/>
                    <a:pt x="1846" y="119"/>
                    <a:pt x="1846" y="274"/>
                  </a:cubicBezTo>
                  <a:lnTo>
                    <a:pt x="1846" y="596"/>
                  </a:lnTo>
                  <a:cubicBezTo>
                    <a:pt x="1846" y="620"/>
                    <a:pt x="1822" y="655"/>
                    <a:pt x="1798" y="655"/>
                  </a:cubicBezTo>
                  <a:cubicBezTo>
                    <a:pt x="1572" y="751"/>
                    <a:pt x="1358" y="870"/>
                    <a:pt x="1179" y="1024"/>
                  </a:cubicBezTo>
                  <a:cubicBezTo>
                    <a:pt x="1165" y="1038"/>
                    <a:pt x="1147" y="1044"/>
                    <a:pt x="1130" y="1044"/>
                  </a:cubicBezTo>
                  <a:cubicBezTo>
                    <a:pt x="1118" y="1044"/>
                    <a:pt x="1106" y="1041"/>
                    <a:pt x="1096" y="1036"/>
                  </a:cubicBezTo>
                  <a:lnTo>
                    <a:pt x="905" y="917"/>
                  </a:lnTo>
                  <a:cubicBezTo>
                    <a:pt x="860" y="895"/>
                    <a:pt x="813" y="884"/>
                    <a:pt x="767" y="884"/>
                  </a:cubicBezTo>
                  <a:cubicBezTo>
                    <a:pt x="667" y="884"/>
                    <a:pt x="573" y="935"/>
                    <a:pt x="524" y="1024"/>
                  </a:cubicBezTo>
                  <a:lnTo>
                    <a:pt x="72" y="1798"/>
                  </a:lnTo>
                  <a:cubicBezTo>
                    <a:pt x="0" y="1929"/>
                    <a:pt x="48" y="2096"/>
                    <a:pt x="179" y="2179"/>
                  </a:cubicBezTo>
                  <a:lnTo>
                    <a:pt x="405" y="2310"/>
                  </a:lnTo>
                  <a:cubicBezTo>
                    <a:pt x="429" y="2322"/>
                    <a:pt x="441" y="2346"/>
                    <a:pt x="441" y="2370"/>
                  </a:cubicBezTo>
                  <a:cubicBezTo>
                    <a:pt x="417" y="2477"/>
                    <a:pt x="417" y="2572"/>
                    <a:pt x="417" y="2667"/>
                  </a:cubicBezTo>
                  <a:cubicBezTo>
                    <a:pt x="417" y="2834"/>
                    <a:pt x="429" y="2989"/>
                    <a:pt x="465" y="3144"/>
                  </a:cubicBezTo>
                  <a:cubicBezTo>
                    <a:pt x="477" y="3167"/>
                    <a:pt x="465" y="3203"/>
                    <a:pt x="441" y="3215"/>
                  </a:cubicBezTo>
                  <a:lnTo>
                    <a:pt x="262" y="3310"/>
                  </a:lnTo>
                  <a:cubicBezTo>
                    <a:pt x="131" y="3394"/>
                    <a:pt x="84" y="3560"/>
                    <a:pt x="155" y="3691"/>
                  </a:cubicBezTo>
                  <a:lnTo>
                    <a:pt x="608" y="4465"/>
                  </a:lnTo>
                  <a:cubicBezTo>
                    <a:pt x="657" y="4555"/>
                    <a:pt x="756" y="4606"/>
                    <a:pt x="856" y="4606"/>
                  </a:cubicBezTo>
                  <a:cubicBezTo>
                    <a:pt x="901" y="4606"/>
                    <a:pt x="947" y="4595"/>
                    <a:pt x="989" y="4572"/>
                  </a:cubicBezTo>
                  <a:lnTo>
                    <a:pt x="1251" y="4418"/>
                  </a:lnTo>
                  <a:cubicBezTo>
                    <a:pt x="1262" y="4412"/>
                    <a:pt x="1274" y="4409"/>
                    <a:pt x="1286" y="4409"/>
                  </a:cubicBezTo>
                  <a:cubicBezTo>
                    <a:pt x="1298" y="4409"/>
                    <a:pt x="1310" y="4412"/>
                    <a:pt x="1322" y="4418"/>
                  </a:cubicBezTo>
                  <a:cubicBezTo>
                    <a:pt x="1512" y="4561"/>
                    <a:pt x="1727" y="4668"/>
                    <a:pt x="1965" y="4739"/>
                  </a:cubicBezTo>
                  <a:cubicBezTo>
                    <a:pt x="2001" y="4751"/>
                    <a:pt x="2013" y="4775"/>
                    <a:pt x="2013" y="4799"/>
                  </a:cubicBezTo>
                  <a:lnTo>
                    <a:pt x="2013" y="5061"/>
                  </a:lnTo>
                  <a:cubicBezTo>
                    <a:pt x="2013" y="5215"/>
                    <a:pt x="2144" y="5346"/>
                    <a:pt x="2298" y="5346"/>
                  </a:cubicBezTo>
                  <a:lnTo>
                    <a:pt x="3191" y="5346"/>
                  </a:lnTo>
                  <a:cubicBezTo>
                    <a:pt x="3334" y="5346"/>
                    <a:pt x="3465" y="5215"/>
                    <a:pt x="3465" y="5061"/>
                  </a:cubicBezTo>
                  <a:lnTo>
                    <a:pt x="3465" y="4668"/>
                  </a:lnTo>
                  <a:cubicBezTo>
                    <a:pt x="3465" y="4644"/>
                    <a:pt x="3477" y="4620"/>
                    <a:pt x="3501" y="4608"/>
                  </a:cubicBezTo>
                  <a:cubicBezTo>
                    <a:pt x="3691" y="4513"/>
                    <a:pt x="3870" y="4394"/>
                    <a:pt x="4025" y="4251"/>
                  </a:cubicBezTo>
                  <a:cubicBezTo>
                    <a:pt x="4038" y="4244"/>
                    <a:pt x="4056" y="4237"/>
                    <a:pt x="4073" y="4237"/>
                  </a:cubicBezTo>
                  <a:cubicBezTo>
                    <a:pt x="4086" y="4237"/>
                    <a:pt x="4098" y="4241"/>
                    <a:pt x="4108" y="4251"/>
                  </a:cubicBezTo>
                  <a:lnTo>
                    <a:pt x="4406" y="4418"/>
                  </a:lnTo>
                  <a:cubicBezTo>
                    <a:pt x="4450" y="4446"/>
                    <a:pt x="4500" y="4459"/>
                    <a:pt x="4549" y="4459"/>
                  </a:cubicBezTo>
                  <a:cubicBezTo>
                    <a:pt x="4645" y="4459"/>
                    <a:pt x="4739" y="4409"/>
                    <a:pt x="4787" y="4322"/>
                  </a:cubicBezTo>
                  <a:lnTo>
                    <a:pt x="5239" y="3548"/>
                  </a:lnTo>
                  <a:cubicBezTo>
                    <a:pt x="5311" y="3418"/>
                    <a:pt x="5263" y="3239"/>
                    <a:pt x="5132" y="3167"/>
                  </a:cubicBezTo>
                  <a:lnTo>
                    <a:pt x="4751" y="2941"/>
                  </a:lnTo>
                  <a:cubicBezTo>
                    <a:pt x="4727" y="2929"/>
                    <a:pt x="4715" y="2906"/>
                    <a:pt x="4715" y="2882"/>
                  </a:cubicBezTo>
                  <a:cubicBezTo>
                    <a:pt x="4715" y="2810"/>
                    <a:pt x="4727" y="2739"/>
                    <a:pt x="4727" y="2667"/>
                  </a:cubicBezTo>
                  <a:cubicBezTo>
                    <a:pt x="4727" y="2536"/>
                    <a:pt x="4715" y="2405"/>
                    <a:pt x="4691" y="2286"/>
                  </a:cubicBezTo>
                  <a:cubicBezTo>
                    <a:pt x="4680" y="2251"/>
                    <a:pt x="4691" y="2227"/>
                    <a:pt x="4715" y="2215"/>
                  </a:cubicBezTo>
                  <a:lnTo>
                    <a:pt x="5049" y="2024"/>
                  </a:lnTo>
                  <a:cubicBezTo>
                    <a:pt x="5180" y="1953"/>
                    <a:pt x="5227" y="1774"/>
                    <a:pt x="5144" y="1643"/>
                  </a:cubicBezTo>
                  <a:lnTo>
                    <a:pt x="4703" y="870"/>
                  </a:lnTo>
                  <a:cubicBezTo>
                    <a:pt x="4648" y="783"/>
                    <a:pt x="4557" y="733"/>
                    <a:pt x="4463" y="733"/>
                  </a:cubicBezTo>
                  <a:cubicBezTo>
                    <a:pt x="4415" y="733"/>
                    <a:pt x="4367" y="746"/>
                    <a:pt x="4322" y="774"/>
                  </a:cubicBezTo>
                  <a:lnTo>
                    <a:pt x="3965" y="977"/>
                  </a:lnTo>
                  <a:cubicBezTo>
                    <a:pt x="3953" y="983"/>
                    <a:pt x="3941" y="986"/>
                    <a:pt x="3929" y="986"/>
                  </a:cubicBezTo>
                  <a:cubicBezTo>
                    <a:pt x="3918" y="986"/>
                    <a:pt x="3906" y="983"/>
                    <a:pt x="3894" y="977"/>
                  </a:cubicBezTo>
                  <a:cubicBezTo>
                    <a:pt x="3727" y="846"/>
                    <a:pt x="3537" y="739"/>
                    <a:pt x="3334" y="655"/>
                  </a:cubicBezTo>
                  <a:cubicBezTo>
                    <a:pt x="3310" y="655"/>
                    <a:pt x="3287" y="620"/>
                    <a:pt x="3287" y="596"/>
                  </a:cubicBezTo>
                  <a:lnTo>
                    <a:pt x="3287" y="274"/>
                  </a:lnTo>
                  <a:cubicBezTo>
                    <a:pt x="3287" y="119"/>
                    <a:pt x="3167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40;p23">
              <a:extLst>
                <a:ext uri="{FF2B5EF4-FFF2-40B4-BE49-F238E27FC236}">
                  <a16:creationId xmlns:a16="http://schemas.microsoft.com/office/drawing/2014/main" id="{C9B5834D-B60C-2DE0-3F4A-F2E09A6912C4}"/>
                </a:ext>
              </a:extLst>
            </p:cNvPr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2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441;p23">
              <a:extLst>
                <a:ext uri="{FF2B5EF4-FFF2-40B4-BE49-F238E27FC236}">
                  <a16:creationId xmlns:a16="http://schemas.microsoft.com/office/drawing/2014/main" id="{8BF6E8E7-AFD1-A586-9689-916C1B385339}"/>
                </a:ext>
              </a:extLst>
            </p:cNvPr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" name="Google Shape;442;p23">
            <a:extLst>
              <a:ext uri="{FF2B5EF4-FFF2-40B4-BE49-F238E27FC236}">
                <a16:creationId xmlns:a16="http://schemas.microsoft.com/office/drawing/2014/main" id="{33710349-2E8F-8313-5F65-B3FC4A0E2288}"/>
              </a:ext>
            </a:extLst>
          </p:cNvPr>
          <p:cNvGrpSpPr/>
          <p:nvPr/>
        </p:nvGrpSpPr>
        <p:grpSpPr>
          <a:xfrm>
            <a:off x="8207593" y="4189711"/>
            <a:ext cx="3541697" cy="995334"/>
            <a:chOff x="5068625" y="2609688"/>
            <a:chExt cx="2656273" cy="746500"/>
          </a:xfrm>
        </p:grpSpPr>
        <p:sp>
          <p:nvSpPr>
            <p:cNvPr id="36" name="Google Shape;443;p23">
              <a:extLst>
                <a:ext uri="{FF2B5EF4-FFF2-40B4-BE49-F238E27FC236}">
                  <a16:creationId xmlns:a16="http://schemas.microsoft.com/office/drawing/2014/main" id="{738D8350-4643-F174-417B-399F2F4F1EA0}"/>
                </a:ext>
              </a:extLst>
            </p:cNvPr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44;p23">
              <a:extLst>
                <a:ext uri="{FF2B5EF4-FFF2-40B4-BE49-F238E27FC236}">
                  <a16:creationId xmlns:a16="http://schemas.microsoft.com/office/drawing/2014/main" id="{72947BFE-6DB4-EA46-0D30-D0D78F6CC188}"/>
                </a:ext>
              </a:extLst>
            </p:cNvPr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45;p23">
              <a:extLst>
                <a:ext uri="{FF2B5EF4-FFF2-40B4-BE49-F238E27FC236}">
                  <a16:creationId xmlns:a16="http://schemas.microsoft.com/office/drawing/2014/main" id="{1FC8FC2B-038A-5025-0A3F-F5A827A7C2A0}"/>
                </a:ext>
              </a:extLst>
            </p:cNvPr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46;p23">
              <a:extLst>
                <a:ext uri="{FF2B5EF4-FFF2-40B4-BE49-F238E27FC236}">
                  <a16:creationId xmlns:a16="http://schemas.microsoft.com/office/drawing/2014/main" id="{67EF7299-03CC-EDA6-A320-8E2006AC961A}"/>
                </a:ext>
              </a:extLst>
            </p:cNvPr>
            <p:cNvSpPr/>
            <p:nvPr/>
          </p:nvSpPr>
          <p:spPr>
            <a:xfrm>
              <a:off x="6181525" y="273113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0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 Transformation</a:t>
              </a:r>
              <a:endParaRPr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47;p23">
              <a:extLst>
                <a:ext uri="{FF2B5EF4-FFF2-40B4-BE49-F238E27FC236}">
                  <a16:creationId xmlns:a16="http://schemas.microsoft.com/office/drawing/2014/main" id="{AFBA4132-DE1D-AD07-7D27-97AE076AC0A5}"/>
                </a:ext>
              </a:extLst>
            </p:cNvPr>
            <p:cNvSpPr/>
            <p:nvPr/>
          </p:nvSpPr>
          <p:spPr>
            <a:xfrm>
              <a:off x="7420675" y="26096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1"/>
                  </a:moveTo>
                  <a:cubicBezTo>
                    <a:pt x="2251" y="1"/>
                    <a:pt x="0" y="2239"/>
                    <a:pt x="0" y="5001"/>
                  </a:cubicBezTo>
                  <a:cubicBezTo>
                    <a:pt x="0" y="7763"/>
                    <a:pt x="2251" y="10014"/>
                    <a:pt x="5013" y="10014"/>
                  </a:cubicBezTo>
                  <a:cubicBezTo>
                    <a:pt x="7775" y="10014"/>
                    <a:pt x="10013" y="7763"/>
                    <a:pt x="10013" y="5001"/>
                  </a:cubicBezTo>
                  <a:cubicBezTo>
                    <a:pt x="10013" y="2239"/>
                    <a:pt x="7775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48;p23">
              <a:extLst>
                <a:ext uri="{FF2B5EF4-FFF2-40B4-BE49-F238E27FC236}">
                  <a16:creationId xmlns:a16="http://schemas.microsoft.com/office/drawing/2014/main" id="{542FBF5B-5AC2-8AE1-80F1-D20F6DFA64C7}"/>
                </a:ext>
              </a:extLst>
            </p:cNvPr>
            <p:cNvSpPr/>
            <p:nvPr/>
          </p:nvSpPr>
          <p:spPr>
            <a:xfrm>
              <a:off x="7464725" y="2653438"/>
              <a:ext cx="162550" cy="162550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4894" y="1"/>
                  </a:moveTo>
                  <a:cubicBezTo>
                    <a:pt x="4501" y="13"/>
                    <a:pt x="4120" y="167"/>
                    <a:pt x="3822" y="465"/>
                  </a:cubicBezTo>
                  <a:cubicBezTo>
                    <a:pt x="3394" y="894"/>
                    <a:pt x="3263" y="1513"/>
                    <a:pt x="3441" y="2061"/>
                  </a:cubicBezTo>
                  <a:cubicBezTo>
                    <a:pt x="3465" y="2132"/>
                    <a:pt x="3453" y="2203"/>
                    <a:pt x="3406" y="2263"/>
                  </a:cubicBezTo>
                  <a:lnTo>
                    <a:pt x="2251" y="3418"/>
                  </a:lnTo>
                  <a:cubicBezTo>
                    <a:pt x="2219" y="3450"/>
                    <a:pt x="2171" y="3466"/>
                    <a:pt x="2122" y="3466"/>
                  </a:cubicBezTo>
                  <a:cubicBezTo>
                    <a:pt x="2097" y="3466"/>
                    <a:pt x="2072" y="3462"/>
                    <a:pt x="2048" y="3454"/>
                  </a:cubicBezTo>
                  <a:cubicBezTo>
                    <a:pt x="1891" y="3404"/>
                    <a:pt x="1726" y="3378"/>
                    <a:pt x="1561" y="3378"/>
                  </a:cubicBezTo>
                  <a:cubicBezTo>
                    <a:pt x="1176" y="3378"/>
                    <a:pt x="788" y="3516"/>
                    <a:pt x="489" y="3799"/>
                  </a:cubicBezTo>
                  <a:cubicBezTo>
                    <a:pt x="167" y="4097"/>
                    <a:pt x="12" y="4501"/>
                    <a:pt x="0" y="4894"/>
                  </a:cubicBezTo>
                  <a:cubicBezTo>
                    <a:pt x="0" y="5015"/>
                    <a:pt x="93" y="5098"/>
                    <a:pt x="190" y="5098"/>
                  </a:cubicBezTo>
                  <a:cubicBezTo>
                    <a:pt x="236" y="5098"/>
                    <a:pt x="283" y="5079"/>
                    <a:pt x="322" y="5037"/>
                  </a:cubicBezTo>
                  <a:lnTo>
                    <a:pt x="905" y="4466"/>
                  </a:lnTo>
                  <a:cubicBezTo>
                    <a:pt x="941" y="4424"/>
                    <a:pt x="989" y="4403"/>
                    <a:pt x="1036" y="4403"/>
                  </a:cubicBezTo>
                  <a:cubicBezTo>
                    <a:pt x="1084" y="4403"/>
                    <a:pt x="1131" y="4424"/>
                    <a:pt x="1167" y="4466"/>
                  </a:cubicBezTo>
                  <a:lnTo>
                    <a:pt x="2036" y="5323"/>
                  </a:lnTo>
                  <a:cubicBezTo>
                    <a:pt x="2120" y="5406"/>
                    <a:pt x="2120" y="5525"/>
                    <a:pt x="2036" y="5597"/>
                  </a:cubicBezTo>
                  <a:lnTo>
                    <a:pt x="1453" y="6180"/>
                  </a:lnTo>
                  <a:cubicBezTo>
                    <a:pt x="1334" y="6299"/>
                    <a:pt x="1429" y="6502"/>
                    <a:pt x="1596" y="6502"/>
                  </a:cubicBezTo>
                  <a:cubicBezTo>
                    <a:pt x="1989" y="6490"/>
                    <a:pt x="2370" y="6335"/>
                    <a:pt x="2667" y="6049"/>
                  </a:cubicBezTo>
                  <a:cubicBezTo>
                    <a:pt x="3096" y="5609"/>
                    <a:pt x="3227" y="4990"/>
                    <a:pt x="3048" y="4442"/>
                  </a:cubicBezTo>
                  <a:cubicBezTo>
                    <a:pt x="3025" y="4370"/>
                    <a:pt x="3036" y="4299"/>
                    <a:pt x="3096" y="4239"/>
                  </a:cubicBezTo>
                  <a:lnTo>
                    <a:pt x="4239" y="3096"/>
                  </a:lnTo>
                  <a:cubicBezTo>
                    <a:pt x="4280" y="3056"/>
                    <a:pt x="4326" y="3037"/>
                    <a:pt x="4374" y="3037"/>
                  </a:cubicBezTo>
                  <a:cubicBezTo>
                    <a:pt x="4396" y="3037"/>
                    <a:pt x="4419" y="3041"/>
                    <a:pt x="4441" y="3049"/>
                  </a:cubicBezTo>
                  <a:cubicBezTo>
                    <a:pt x="4602" y="3099"/>
                    <a:pt x="4770" y="3124"/>
                    <a:pt x="4937" y="3124"/>
                  </a:cubicBezTo>
                  <a:cubicBezTo>
                    <a:pt x="5325" y="3124"/>
                    <a:pt x="5710" y="2987"/>
                    <a:pt x="6001" y="2704"/>
                  </a:cubicBezTo>
                  <a:cubicBezTo>
                    <a:pt x="6323" y="2406"/>
                    <a:pt x="6489" y="2013"/>
                    <a:pt x="6501" y="1608"/>
                  </a:cubicBezTo>
                  <a:cubicBezTo>
                    <a:pt x="6501" y="1487"/>
                    <a:pt x="6408" y="1410"/>
                    <a:pt x="6307" y="1410"/>
                  </a:cubicBezTo>
                  <a:cubicBezTo>
                    <a:pt x="6259" y="1410"/>
                    <a:pt x="6210" y="1427"/>
                    <a:pt x="6168" y="1465"/>
                  </a:cubicBezTo>
                  <a:lnTo>
                    <a:pt x="5644" y="1989"/>
                  </a:lnTo>
                  <a:cubicBezTo>
                    <a:pt x="5569" y="2064"/>
                    <a:pt x="5497" y="2096"/>
                    <a:pt x="5437" y="2096"/>
                  </a:cubicBezTo>
                  <a:cubicBezTo>
                    <a:pt x="5392" y="2096"/>
                    <a:pt x="5353" y="2079"/>
                    <a:pt x="5322" y="2049"/>
                  </a:cubicBezTo>
                  <a:lnTo>
                    <a:pt x="4453" y="1180"/>
                  </a:lnTo>
                  <a:cubicBezTo>
                    <a:pt x="4382" y="1108"/>
                    <a:pt x="4382" y="989"/>
                    <a:pt x="4453" y="906"/>
                  </a:cubicBezTo>
                  <a:lnTo>
                    <a:pt x="5037" y="334"/>
                  </a:lnTo>
                  <a:cubicBezTo>
                    <a:pt x="5156" y="203"/>
                    <a:pt x="5061" y="1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49;p23">
              <a:extLst>
                <a:ext uri="{FF2B5EF4-FFF2-40B4-BE49-F238E27FC236}">
                  <a16:creationId xmlns:a16="http://schemas.microsoft.com/office/drawing/2014/main" id="{44AA9FC4-5127-6751-BEC0-1C5F71565FFA}"/>
                </a:ext>
              </a:extLst>
            </p:cNvPr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3</a:t>
              </a:r>
              <a:endParaRPr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4100" name="Picture 4" descr="314,100+ Red Flags Stock Illustrations, Royalty-Free Vector Graphics &amp; Clip  Art - iStock | Red flags warning, Red flags in business, People holding red  flags">
            <a:extLst>
              <a:ext uri="{FF2B5EF4-FFF2-40B4-BE49-F238E27FC236}">
                <a16:creationId xmlns:a16="http://schemas.microsoft.com/office/drawing/2014/main" id="{79185E57-B670-9EE1-1325-346578E5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256" y="3147884"/>
            <a:ext cx="901743" cy="90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21;p23">
            <a:extLst>
              <a:ext uri="{FF2B5EF4-FFF2-40B4-BE49-F238E27FC236}">
                <a16:creationId xmlns:a16="http://schemas.microsoft.com/office/drawing/2014/main" id="{D63BB152-7A0A-7BB3-4BE4-82F42B035BF7}"/>
              </a:ext>
            </a:extLst>
          </p:cNvPr>
          <p:cNvSpPr txBox="1"/>
          <p:nvPr/>
        </p:nvSpPr>
        <p:spPr>
          <a:xfrm>
            <a:off x="72908" y="3287338"/>
            <a:ext cx="8170351" cy="100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Embedding the knowledge into academic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JO" sz="2400" dirty="0"/>
              <a:t>دمج المعرفة في العمليات الأكاديمية</a:t>
            </a:r>
            <a:endParaRPr lang="en"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421;p23">
            <a:extLst>
              <a:ext uri="{FF2B5EF4-FFF2-40B4-BE49-F238E27FC236}">
                <a16:creationId xmlns:a16="http://schemas.microsoft.com/office/drawing/2014/main" id="{C464F116-B552-2ACC-D2AF-121D92E42C02}"/>
              </a:ext>
            </a:extLst>
          </p:cNvPr>
          <p:cNvSpPr txBox="1"/>
          <p:nvPr/>
        </p:nvSpPr>
        <p:spPr>
          <a:xfrm>
            <a:off x="212607" y="4464777"/>
            <a:ext cx="8170351" cy="12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Benefiting from AI to tailor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JO" sz="2400" dirty="0"/>
              <a:t>الاستفادة من الذكاء الاصطناعي لتخصيص التعليم</a:t>
            </a:r>
            <a:endParaRPr sz="2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34516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14,100+ Red Flags Stock Illustrations, Royalty-Free Vector Graphics &amp; Clip  Art - iStock | Red flags warning, Red flags in business, People holding red  flags">
            <a:extLst>
              <a:ext uri="{FF2B5EF4-FFF2-40B4-BE49-F238E27FC236}">
                <a16:creationId xmlns:a16="http://schemas.microsoft.com/office/drawing/2014/main" id="{0A872313-213A-6B1B-D1A9-E45171BB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6864"/>
          <a:stretch>
            <a:fillRect/>
          </a:stretch>
        </p:blipFill>
        <p:spPr bwMode="auto">
          <a:xfrm>
            <a:off x="1" y="10"/>
            <a:ext cx="606650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0202727-54F2-4F63-818F-99119BA2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CB269-2A9D-FCB5-03F5-281FE2EB0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264596"/>
            <a:ext cx="5791200" cy="4907604"/>
          </a:xfrm>
        </p:spPr>
        <p:txBody>
          <a:bodyPr>
            <a:normAutofit/>
          </a:bodyPr>
          <a:lstStyle/>
          <a:p>
            <a:r>
              <a:rPr lang="en-US" sz="4400" dirty="0"/>
              <a:t>Accept Silos/ </a:t>
            </a:r>
            <a:r>
              <a:rPr lang="ar-JO" sz="4400" dirty="0"/>
              <a:t>قبول العمل في وحدات مستقلة</a:t>
            </a:r>
            <a:endParaRPr lang="en-US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CBAC9-9DF8-6DD3-8DCF-4E09457A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560" y="6272784"/>
            <a:ext cx="5213152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Empowering minds and machines to share, learn, and evolve                       Dr. Hazar Y. Hmoud</a:t>
            </a:r>
          </a:p>
        </p:txBody>
      </p:sp>
      <p:grpSp>
        <p:nvGrpSpPr>
          <p:cNvPr id="5134" name="Group 5133">
            <a:extLst>
              <a:ext uri="{FF2B5EF4-FFF2-40B4-BE49-F238E27FC236}">
                <a16:creationId xmlns:a16="http://schemas.microsoft.com/office/drawing/2014/main" id="{B7A73C12-F0BE-4AA8-845B-8CE5359D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35" name="Oval 5134">
              <a:extLst>
                <a:ext uri="{FF2B5EF4-FFF2-40B4-BE49-F238E27FC236}">
                  <a16:creationId xmlns:a16="http://schemas.microsoft.com/office/drawing/2014/main" id="{F969367E-EAFB-4B65-ACBA-F5D36EE0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36" name="Oval 5135">
              <a:extLst>
                <a:ext uri="{FF2B5EF4-FFF2-40B4-BE49-F238E27FC236}">
                  <a16:creationId xmlns:a16="http://schemas.microsoft.com/office/drawing/2014/main" id="{5DA60E8A-7C25-441D-80F6-60E944794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Single Numbers- 1 – Graphical Warehouse">
            <a:extLst>
              <a:ext uri="{FF2B5EF4-FFF2-40B4-BE49-F238E27FC236}">
                <a16:creationId xmlns:a16="http://schemas.microsoft.com/office/drawing/2014/main" id="{1062484D-D5D5-D1D7-0AF3-8FA449DB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25" y="3990109"/>
            <a:ext cx="1430734" cy="12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49356"/>
      </p:ext>
    </p:extLst>
  </p:cSld>
  <p:clrMapOvr>
    <a:masterClrMapping/>
  </p:clrMapOvr>
  <p:transition spd="med">
    <p:pull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035b022f210390c63f7d3d66d340516e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751cdcf39d83a421e0164ee3f3c781a8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854669-c37d-4e1c-9895-ff9cd39da670">KEWWX7CN5SVZ-27-162</_dlc_DocId>
    <_dlc_DocIdUrl xmlns="4c854669-c37d-4e1c-9895-ff9cd39da670">
      <Url>https://sites.ju.edu.jo/en/Pqmc/_layouts/15/DocIdRedir.aspx?ID=KEWWX7CN5SVZ-27-162</Url>
      <Description>KEWWX7CN5SVZ-27-162</Description>
    </_dlc_DocIdUrl>
  </documentManagement>
</p:properties>
</file>

<file path=customXml/itemProps1.xml><?xml version="1.0" encoding="utf-8"?>
<ds:datastoreItem xmlns:ds="http://schemas.openxmlformats.org/officeDocument/2006/customXml" ds:itemID="{A6515C5D-6480-400D-A653-3E352E140414}"/>
</file>

<file path=customXml/itemProps2.xml><?xml version="1.0" encoding="utf-8"?>
<ds:datastoreItem xmlns:ds="http://schemas.openxmlformats.org/officeDocument/2006/customXml" ds:itemID="{6DFF4DA9-B05B-464A-A595-466CBF499C20}"/>
</file>

<file path=customXml/itemProps3.xml><?xml version="1.0" encoding="utf-8"?>
<ds:datastoreItem xmlns:ds="http://schemas.openxmlformats.org/officeDocument/2006/customXml" ds:itemID="{17671A3C-322D-481D-8073-C50F69DEE2DE}"/>
</file>

<file path=customXml/itemProps4.xml><?xml version="1.0" encoding="utf-8"?>
<ds:datastoreItem xmlns:ds="http://schemas.openxmlformats.org/officeDocument/2006/customXml" ds:itemID="{4391325E-A385-4F04-826C-1208365350DD}"/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11640</TotalTime>
  <Words>1511</Words>
  <Application>Microsoft Office PowerPoint</Application>
  <PresentationFormat>Widescreen</PresentationFormat>
  <Paragraphs>221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Timeline Infographics by Slidesgo</vt:lpstr>
      <vt:lpstr>Wood Type</vt:lpstr>
      <vt:lpstr>Knowledge Management &amp; Digital Transformation</vt:lpstr>
      <vt:lpstr>Dr. Hazar’s Story</vt:lpstr>
      <vt:lpstr>Pre-industrial</vt:lpstr>
      <vt:lpstr>Industrial Transformation</vt:lpstr>
      <vt:lpstr>Digital Transformation</vt:lpstr>
      <vt:lpstr>PowerPoint Presentation</vt:lpstr>
      <vt:lpstr>PowerPoint Presentation</vt:lpstr>
      <vt:lpstr>Academic Knowledge</vt:lpstr>
      <vt:lpstr>PowerPoint Presentation</vt:lpstr>
      <vt:lpstr>Stages of Knowledge Development</vt:lpstr>
      <vt:lpstr>PowerPoint Presentation</vt:lpstr>
      <vt:lpstr>PowerPoint Presentation</vt:lpstr>
      <vt:lpstr>PowerPoint Presentation</vt:lpstr>
      <vt:lpstr>ادارة المعرفة من منظور عملي</vt:lpstr>
      <vt:lpstr>ادارة المعرفة من منظور عملي</vt:lpstr>
      <vt:lpstr>المعرفة الأكاديمية</vt:lpstr>
      <vt:lpstr>Evaluation!!</vt:lpstr>
      <vt:lpstr>Evaluation!!</vt:lpstr>
      <vt:lpstr>مقارنات مهمة</vt:lpstr>
      <vt:lpstr>PowerPoint Presentation</vt:lpstr>
      <vt:lpstr>ادارة المعرفة من منظور عملي</vt:lpstr>
      <vt:lpstr>PowerPoint Presentation</vt:lpstr>
      <vt:lpstr>تأمل</vt:lpstr>
      <vt:lpstr>مشاركة المعرفة وإثراؤها.  </vt:lpstr>
      <vt:lpstr>ادارة المعرفة من منظور عملي</vt:lpstr>
      <vt:lpstr> تخزين المعرفة واسترجاعها/ الدور التكنولوجي </vt:lpstr>
      <vt:lpstr>تخزين المعرفة واسترجاعها/ الدور التكنولوجي</vt:lpstr>
      <vt:lpstr>ادارة المعرفة من منظور عملي</vt:lpstr>
      <vt:lpstr>الثقافة المؤسسية: سلوك</vt:lpstr>
      <vt:lpstr>الثقافة المؤسسية الداعمة لإدارة المعرفة</vt:lpstr>
      <vt:lpstr>شكرا جزيلا و يسعدني تواصلكم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Development Life Cycle (SDLC)</dc:title>
  <dc:creator>h.yhmoud@outlook.com</dc:creator>
  <cp:lastModifiedBy>Hazar Hmoud</cp:lastModifiedBy>
  <cp:revision>299</cp:revision>
  <dcterms:created xsi:type="dcterms:W3CDTF">2023-03-04T12:52:47Z</dcterms:created>
  <dcterms:modified xsi:type="dcterms:W3CDTF">2025-12-07T08:48:48Z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0x0101005965B2074A16CC419BEA842A2E4DC049</vt:lpwstr>
  </property>
  <property fmtid="{D5CDD505-2E9C-101B-9397-08002B2CF9AE}" pid="3" name="_dlc_DocIdItemGuid">
    <vt:lpwstr>c4fc8bfa-3f09-4119-b276-4a1b5bc57a1f</vt:lpwstr>
  </property>
</Properties>
</file>