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11.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4.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3.xml" ContentType="application/vnd.openxmlformats-officedocument.presentationml.slideLayout+xml"/>
  <Override PartName="/ppt/slideLayouts/slideLayout15.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4" r:id="rId5"/>
    <p:sldId id="259" r:id="rId6"/>
    <p:sldId id="261" r:id="rId7"/>
    <p:sldId id="262" r:id="rId8"/>
    <p:sldId id="260" r:id="rId9"/>
    <p:sldId id="263"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7" d="100"/>
          <a:sy n="77" d="100"/>
        </p:scale>
        <p:origin x="68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20" Type="http://schemas.openxmlformats.org/officeDocument/2006/relationships/customXml" Target="../customXml/item4.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8" name="Title 1"/>
          <p:cNvSpPr>
            <a:spLocks noGrp="1"/>
          </p:cNvSpPr>
          <p:nvPr>
            <p:ph type="title"/>
          </p:nvPr>
        </p:nvSpPr>
        <p:spPr>
          <a:xfrm>
            <a:off x="685801" y="609600"/>
            <a:ext cx="10131425" cy="1456267"/>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11/10/2025</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28720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a:r>
              <a:rPr lang="ar-JO" dirty="0" smtClean="0"/>
              <a:t>اخلاقيات ادارة العمليات</a:t>
            </a:r>
          </a:p>
          <a:p>
            <a:pPr algn="r"/>
            <a:r>
              <a:rPr lang="ar-JO" dirty="0" smtClean="0"/>
              <a:t>بيانات مالية –افصاح مالي</a:t>
            </a:r>
          </a:p>
          <a:p>
            <a:pPr algn="r"/>
            <a:r>
              <a:rPr lang="ar-JO" dirty="0" smtClean="0"/>
              <a:t>سلامة العاملين والعدالة في معاملتهم </a:t>
            </a:r>
          </a:p>
          <a:p>
            <a:pPr algn="r"/>
            <a:r>
              <a:rPr lang="ar-JO" dirty="0" smtClean="0"/>
              <a:t>سلامة المنتج</a:t>
            </a:r>
          </a:p>
          <a:p>
            <a:pPr algn="r"/>
            <a:r>
              <a:rPr lang="ar-JO" dirty="0" smtClean="0"/>
              <a:t>الجودة</a:t>
            </a:r>
          </a:p>
          <a:p>
            <a:pPr algn="r"/>
            <a:r>
              <a:rPr lang="ar-JO" dirty="0" smtClean="0"/>
              <a:t>البيئة- حماية البيئة والاستدامة</a:t>
            </a:r>
          </a:p>
          <a:p>
            <a:pPr algn="r"/>
            <a:r>
              <a:rPr lang="ar-JO" dirty="0" smtClean="0"/>
              <a:t>المجتمع</a:t>
            </a:r>
          </a:p>
          <a:p>
            <a:pPr algn="r"/>
            <a:r>
              <a:rPr lang="ar-JO" dirty="0" smtClean="0"/>
              <a:t>ادارة الموارد بعد الانتهاء من العمليات</a:t>
            </a:r>
            <a:endParaRPr lang="en-US" dirty="0"/>
          </a:p>
        </p:txBody>
      </p:sp>
    </p:spTree>
    <p:extLst>
      <p:ext uri="{BB962C8B-B14F-4D97-AF65-F5344CB8AC3E}">
        <p14:creationId xmlns:p14="http://schemas.microsoft.com/office/powerpoint/2010/main" val="158089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a:r>
              <a:rPr lang="ar-JO" dirty="0" smtClean="0"/>
              <a:t>اتجاهات معاصرة:</a:t>
            </a:r>
          </a:p>
          <a:p>
            <a:pPr algn="r"/>
            <a:r>
              <a:rPr lang="ar-JO" dirty="0" smtClean="0"/>
              <a:t>ثورة المعلومات</a:t>
            </a:r>
          </a:p>
          <a:p>
            <a:pPr algn="r"/>
            <a:r>
              <a:rPr lang="ar-JO" dirty="0" smtClean="0"/>
              <a:t>تكنولوجيا الادارة</a:t>
            </a:r>
          </a:p>
          <a:p>
            <a:pPr algn="r"/>
            <a:r>
              <a:rPr lang="ar-JO" dirty="0" smtClean="0"/>
              <a:t>العولمة</a:t>
            </a:r>
          </a:p>
          <a:p>
            <a:pPr algn="r"/>
            <a:r>
              <a:rPr lang="ar-JO" dirty="0" smtClean="0"/>
              <a:t>ادارة سلسلة التزويد</a:t>
            </a:r>
          </a:p>
          <a:p>
            <a:pPr algn="r"/>
            <a:r>
              <a:rPr lang="en-US" dirty="0" smtClean="0"/>
              <a:t>Outsourcing</a:t>
            </a:r>
          </a:p>
          <a:p>
            <a:pPr algn="r"/>
            <a:r>
              <a:rPr lang="en-US" dirty="0" smtClean="0"/>
              <a:t>Agility</a:t>
            </a:r>
          </a:p>
          <a:p>
            <a:pPr algn="r"/>
            <a:r>
              <a:rPr lang="ar-JO" dirty="0" smtClean="0"/>
              <a:t>السلوك الاخلاقي</a:t>
            </a:r>
          </a:p>
          <a:p>
            <a:pPr algn="r"/>
            <a:r>
              <a:rPr lang="en-US" dirty="0" smtClean="0"/>
              <a:t>Lean production</a:t>
            </a:r>
            <a:endParaRPr lang="en-US" dirty="0"/>
          </a:p>
        </p:txBody>
      </p:sp>
    </p:spTree>
    <p:extLst>
      <p:ext uri="{BB962C8B-B14F-4D97-AF65-F5344CB8AC3E}">
        <p14:creationId xmlns:p14="http://schemas.microsoft.com/office/powerpoint/2010/main" val="1494744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marL="0" indent="0" algn="ctr">
              <a:buNone/>
            </a:pPr>
            <a:r>
              <a:rPr lang="ar-JO" dirty="0" smtClean="0"/>
              <a:t>ا</a:t>
            </a:r>
            <a:r>
              <a:rPr lang="ar-JO" sz="3900" dirty="0" smtClean="0"/>
              <a:t>الجامعة الأردنية</a:t>
            </a:r>
          </a:p>
          <a:p>
            <a:pPr marL="0" indent="0" algn="ctr">
              <a:buNone/>
            </a:pPr>
            <a:endParaRPr lang="ar-JO" sz="3600" dirty="0"/>
          </a:p>
          <a:p>
            <a:pPr marL="0" indent="0" algn="ctr">
              <a:buNone/>
            </a:pPr>
            <a:endParaRPr lang="ar-JO" sz="3600" dirty="0" smtClean="0"/>
          </a:p>
          <a:p>
            <a:pPr marL="0" indent="0" algn="ctr">
              <a:buNone/>
            </a:pPr>
            <a:r>
              <a:rPr lang="ar-JO" sz="3600" dirty="0" smtClean="0"/>
              <a:t>ورشة تدريبية: </a:t>
            </a:r>
          </a:p>
          <a:p>
            <a:pPr marL="0" indent="0" algn="ctr">
              <a:buNone/>
            </a:pPr>
            <a:r>
              <a:rPr lang="ar-JO" sz="3600" dirty="0" smtClean="0"/>
              <a:t>ادارة العمليات.</a:t>
            </a:r>
          </a:p>
          <a:p>
            <a:pPr marL="0" indent="0" algn="ctr">
              <a:buNone/>
            </a:pPr>
            <a:r>
              <a:rPr lang="ar-JO" sz="3600" dirty="0" smtClean="0"/>
              <a:t>أ.د عبد الحكيم أخوارشيده</a:t>
            </a:r>
          </a:p>
          <a:p>
            <a:pPr marL="0" indent="0" algn="ctr">
              <a:buNone/>
            </a:pPr>
            <a:r>
              <a:rPr lang="ar-JO" sz="3600" dirty="0" smtClean="0"/>
              <a:t>كلية الأعمال</a:t>
            </a:r>
            <a:endParaRPr lang="en-US" sz="3600" dirty="0"/>
          </a:p>
        </p:txBody>
      </p:sp>
    </p:spTree>
    <p:extLst>
      <p:ext uri="{BB962C8B-B14F-4D97-AF65-F5344CB8AC3E}">
        <p14:creationId xmlns:p14="http://schemas.microsoft.com/office/powerpoint/2010/main" val="193160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JO" dirty="0" smtClean="0"/>
              <a:t>تعريف ادارة العمليات</a:t>
            </a:r>
            <a:br>
              <a:rPr lang="ar-JO" dirty="0" smtClean="0"/>
            </a:br>
            <a:r>
              <a:rPr lang="en-US" dirty="0" smtClean="0"/>
              <a:t>Operations Management</a:t>
            </a:r>
            <a:endParaRPr lang="en-US" dirty="0"/>
          </a:p>
        </p:txBody>
      </p:sp>
      <p:sp>
        <p:nvSpPr>
          <p:cNvPr id="3" name="Content Placeholder 2"/>
          <p:cNvSpPr>
            <a:spLocks noGrp="1"/>
          </p:cNvSpPr>
          <p:nvPr>
            <p:ph idx="1"/>
          </p:nvPr>
        </p:nvSpPr>
        <p:spPr/>
        <p:txBody>
          <a:bodyPr/>
          <a:lstStyle/>
          <a:p>
            <a:pPr marL="0" indent="0" algn="r">
              <a:buNone/>
            </a:pPr>
            <a:r>
              <a:rPr lang="ar-JO" dirty="0" smtClean="0"/>
              <a:t>وظيفة تنظيمية تتضمن تصميم وادارة المنتج </a:t>
            </a:r>
            <a:r>
              <a:rPr lang="ar-JO" dirty="0"/>
              <a:t> </a:t>
            </a:r>
            <a:r>
              <a:rPr lang="ar-JO" dirty="0" smtClean="0"/>
              <a:t>= خدمة أو سلعة= والعمليات وسلسلة التوريد.</a:t>
            </a:r>
          </a:p>
          <a:p>
            <a:pPr marL="0" indent="0" algn="r">
              <a:buNone/>
            </a:pPr>
            <a:endParaRPr lang="ar-JO" dirty="0"/>
          </a:p>
          <a:p>
            <a:pPr marL="0" indent="0" algn="r">
              <a:buNone/>
            </a:pPr>
            <a:r>
              <a:rPr lang="ar-JO" dirty="0" smtClean="0"/>
              <a:t>وظيفة تنظيمية مسؤولة عن تخطيط, تنسيق, ومراقبة وتنقييم الموارد التي نحتاجها لنتاج منتج/خدمة.</a:t>
            </a:r>
          </a:p>
          <a:p>
            <a:pPr marL="0" indent="0" algn="r">
              <a:buNone/>
            </a:pPr>
            <a:endParaRPr lang="ar-JO" dirty="0"/>
          </a:p>
          <a:p>
            <a:pPr marL="0" indent="0" algn="r">
              <a:buNone/>
            </a:pPr>
            <a:r>
              <a:rPr lang="ar-JO" dirty="0" smtClean="0"/>
              <a:t>" علم وفن لضمان انتاج سلع/خدمات وتقديمها بنجاح للمتعاملين.</a:t>
            </a:r>
          </a:p>
          <a:p>
            <a:pPr marL="0" indent="0" algn="r">
              <a:buNone/>
            </a:pPr>
            <a:endParaRPr lang="ar-JO" dirty="0"/>
          </a:p>
          <a:p>
            <a:pPr marL="0" indent="0" algn="r">
              <a:buNone/>
            </a:pPr>
            <a:r>
              <a:rPr lang="ar-JO" dirty="0" smtClean="0"/>
              <a:t>* نظام تحويل </a:t>
            </a:r>
            <a:r>
              <a:rPr lang="ar-JO" dirty="0"/>
              <a:t> </a:t>
            </a:r>
            <a:r>
              <a:rPr lang="ar-JO" dirty="0" smtClean="0"/>
              <a:t>المدخلات الى مخرجات ذات ثيمة.</a:t>
            </a:r>
            <a:endParaRPr lang="en-US" dirty="0"/>
          </a:p>
        </p:txBody>
      </p:sp>
    </p:spTree>
    <p:extLst>
      <p:ext uri="{BB962C8B-B14F-4D97-AF65-F5344CB8AC3E}">
        <p14:creationId xmlns:p14="http://schemas.microsoft.com/office/powerpoint/2010/main" val="2953537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a:r>
              <a:rPr lang="ar-JO" sz="2400" dirty="0" smtClean="0"/>
              <a:t>ادارة العمليات تتضمن تخطيط وتنسيق وتنفيذ كافة الانشطة لانتاج سلع/خدمات</a:t>
            </a:r>
          </a:p>
          <a:p>
            <a:pPr algn="r"/>
            <a:r>
              <a:rPr lang="ar-JO" sz="2400" dirty="0" smtClean="0"/>
              <a:t>التطوير والتحسين المستمر للعمليات والانظمة لتعزيز الكفاءة والفعالية.</a:t>
            </a:r>
          </a:p>
          <a:p>
            <a:pPr algn="r"/>
            <a:r>
              <a:rPr lang="ar-JO" sz="2400" dirty="0" smtClean="0"/>
              <a:t>مدخلالت ............... عمليات........ مخرجات </a:t>
            </a:r>
          </a:p>
          <a:p>
            <a:pPr algn="r"/>
            <a:r>
              <a:rPr lang="ar-JO" sz="2400" dirty="0" smtClean="0"/>
              <a:t>تغذية راجعة /تقييم</a:t>
            </a:r>
          </a:p>
          <a:p>
            <a:pPr algn="r"/>
            <a:endParaRPr lang="ar-JO" sz="2400" dirty="0"/>
          </a:p>
          <a:p>
            <a:pPr algn="r"/>
            <a:r>
              <a:rPr lang="ar-JO" sz="2400" dirty="0" smtClean="0"/>
              <a:t>العمليات تتكون من كافة الانشطة المرتبطة بانتاج السلع/الخدمات</a:t>
            </a:r>
            <a:r>
              <a:rPr lang="ar-JO" dirty="0" smtClean="0"/>
              <a:t>.</a:t>
            </a:r>
            <a:endParaRPr lang="en-US" dirty="0"/>
          </a:p>
        </p:txBody>
      </p:sp>
    </p:spTree>
    <p:extLst>
      <p:ext uri="{BB962C8B-B14F-4D97-AF65-F5344CB8AC3E}">
        <p14:creationId xmlns:p14="http://schemas.microsoft.com/office/powerpoint/2010/main" val="1531580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a:r>
              <a:rPr lang="ar-JO" sz="2400" u="sng" dirty="0" smtClean="0">
                <a:effectLst>
                  <a:outerShdw blurRad="38100" dist="38100" dir="2700000" algn="tl">
                    <a:srgbClr val="000000">
                      <a:alpha val="43137"/>
                    </a:srgbClr>
                  </a:outerShdw>
                </a:effectLst>
              </a:rPr>
              <a:t>اهداف ادارة العمليات</a:t>
            </a:r>
          </a:p>
          <a:p>
            <a:pPr algn="r"/>
            <a:r>
              <a:rPr lang="ar-JO" sz="2800" dirty="0" smtClean="0"/>
              <a:t>تتمثل أهداف إدارة العمليات في تحقيق أقصى درجات  الكفاءة والإنتاجية من خلال مواءمة العمليات التشغيلية مع الأهداف الاستراتيجية للمؤسسة، وذلك من خلال خفض التكاليف، وتحسين الجودة، وزيادة الإنتاجية، وتلبية احتياجات المتعاملين بشكل فعال. </a:t>
            </a:r>
          </a:p>
          <a:p>
            <a:pPr algn="r"/>
            <a:r>
              <a:rPr lang="ar-JO" sz="2800" dirty="0" smtClean="0"/>
              <a:t>وتتقسم </a:t>
            </a:r>
            <a:r>
              <a:rPr lang="ar-JO" sz="2800" dirty="0"/>
              <a:t>الأهداف إلى </a:t>
            </a:r>
            <a:r>
              <a:rPr lang="ar-JO" sz="2800" dirty="0" smtClean="0"/>
              <a:t>مستويين </a:t>
            </a:r>
            <a:r>
              <a:rPr lang="ar-JO" sz="2800" dirty="0"/>
              <a:t>داخلية تركز على سير العمل نفسه، </a:t>
            </a:r>
            <a:r>
              <a:rPr lang="ar-JO" sz="2800" dirty="0" smtClean="0"/>
              <a:t>وخارجية </a:t>
            </a:r>
            <a:r>
              <a:rPr lang="ar-JO" sz="2800" dirty="0"/>
              <a:t>تتضمن تأثير العمل على محيطه مثل رضا </a:t>
            </a:r>
            <a:r>
              <a:rPr lang="ar-JO" sz="2800" dirty="0" smtClean="0"/>
              <a:t>المتعاملين, والتنافسية </a:t>
            </a:r>
            <a:r>
              <a:rPr lang="ar-JO" sz="2800" dirty="0"/>
              <a:t>والمسؤولية الاجتماعية</a:t>
            </a:r>
            <a:endParaRPr lang="en-US" sz="2800" dirty="0"/>
          </a:p>
        </p:txBody>
      </p:sp>
    </p:spTree>
    <p:extLst>
      <p:ext uri="{BB962C8B-B14F-4D97-AF65-F5344CB8AC3E}">
        <p14:creationId xmlns:p14="http://schemas.microsoft.com/office/powerpoint/2010/main" val="1296587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a:r>
              <a:rPr lang="ar-JO" dirty="0" smtClean="0"/>
              <a:t>تمت الاشارة الى عدة جوانب:</a:t>
            </a:r>
          </a:p>
          <a:p>
            <a:pPr algn="r"/>
            <a:r>
              <a:rPr lang="ar-JO" dirty="0" smtClean="0"/>
              <a:t>* الجودة</a:t>
            </a:r>
          </a:p>
          <a:p>
            <a:pPr algn="r"/>
            <a:r>
              <a:rPr lang="ar-JO" dirty="0" smtClean="0"/>
              <a:t>* الكمية</a:t>
            </a:r>
          </a:p>
          <a:p>
            <a:pPr algn="r"/>
            <a:r>
              <a:rPr lang="ar-JO" dirty="0" smtClean="0"/>
              <a:t>* الزمن</a:t>
            </a:r>
          </a:p>
          <a:p>
            <a:pPr algn="r"/>
            <a:r>
              <a:rPr lang="ar-JO" dirty="0" smtClean="0"/>
              <a:t>* التكلفة</a:t>
            </a:r>
            <a:endParaRPr lang="en-US" dirty="0"/>
          </a:p>
        </p:txBody>
      </p:sp>
    </p:spTree>
    <p:extLst>
      <p:ext uri="{BB962C8B-B14F-4D97-AF65-F5344CB8AC3E}">
        <p14:creationId xmlns:p14="http://schemas.microsoft.com/office/powerpoint/2010/main" val="274106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a:r>
              <a:rPr lang="ar-JO" dirty="0" smtClean="0"/>
              <a:t>هذه الجوانب تمثل مباديء توجيهية في ادارة العمليات</a:t>
            </a:r>
          </a:p>
          <a:p>
            <a:pPr algn="r"/>
            <a:r>
              <a:rPr lang="ar-JO" dirty="0" smtClean="0"/>
              <a:t>اعمالنا وانشطتنا يجب ان تحقق اهداف ومتطلبات تلك الجوانب</a:t>
            </a:r>
          </a:p>
          <a:p>
            <a:pPr algn="r"/>
            <a:r>
              <a:rPr lang="ar-JO" dirty="0" smtClean="0"/>
              <a:t>نحقق: نمو وتطور</a:t>
            </a:r>
          </a:p>
          <a:p>
            <a:pPr algn="r"/>
            <a:r>
              <a:rPr lang="ar-JO" dirty="0" smtClean="0"/>
              <a:t>تميز – نجاح</a:t>
            </a:r>
          </a:p>
          <a:p>
            <a:pPr algn="r"/>
            <a:r>
              <a:rPr lang="ar-JO" dirty="0" smtClean="0"/>
              <a:t>سمعة وتقدير</a:t>
            </a:r>
          </a:p>
          <a:p>
            <a:pPr algn="r"/>
            <a:r>
              <a:rPr lang="ar-JO" dirty="0" smtClean="0"/>
              <a:t>تنافسية عالية</a:t>
            </a:r>
            <a:endParaRPr lang="en-US" dirty="0"/>
          </a:p>
        </p:txBody>
      </p:sp>
    </p:spTree>
    <p:extLst>
      <p:ext uri="{BB962C8B-B14F-4D97-AF65-F5344CB8AC3E}">
        <p14:creationId xmlns:p14="http://schemas.microsoft.com/office/powerpoint/2010/main" val="972944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a:r>
              <a:rPr lang="ar-JO" dirty="0" smtClean="0"/>
              <a:t>انواع العمليات</a:t>
            </a:r>
          </a:p>
          <a:p>
            <a:pPr algn="r">
              <a:buFont typeface="Arial" panose="020B0604020202020204" pitchFamily="34" charset="0"/>
              <a:buChar char="•"/>
            </a:pPr>
            <a:r>
              <a:rPr lang="ar-JO" dirty="0" smtClean="0"/>
              <a:t>ادارية</a:t>
            </a:r>
          </a:p>
          <a:p>
            <a:pPr algn="r">
              <a:buFont typeface="Arial" panose="020B0604020202020204" pitchFamily="34" charset="0"/>
              <a:buChar char="•"/>
            </a:pPr>
            <a:r>
              <a:rPr lang="ar-JO" dirty="0" smtClean="0"/>
              <a:t>فنية</a:t>
            </a:r>
          </a:p>
          <a:p>
            <a:pPr algn="r"/>
            <a:endParaRPr lang="ar-JO" dirty="0"/>
          </a:p>
          <a:p>
            <a:pPr algn="r"/>
            <a:r>
              <a:rPr lang="ar-JO" dirty="0" smtClean="0"/>
              <a:t>اين تكون العمليات:</a:t>
            </a:r>
          </a:p>
          <a:p>
            <a:pPr algn="r"/>
            <a:r>
              <a:rPr lang="ar-JO" dirty="0" smtClean="0"/>
              <a:t>في كافة القطاعات = قطاع عام وقطاع خاص وقطاع المنظمات التطوعية.</a:t>
            </a:r>
          </a:p>
          <a:p>
            <a:pPr algn="r"/>
            <a:r>
              <a:rPr lang="ar-JO" dirty="0" smtClean="0"/>
              <a:t>التعليم, الرعاية الصحية, البنوك, الصناعة, الضيافة وخدمات الطعام, الاتصالات, الاستشارات ..... الخ .</a:t>
            </a:r>
            <a:endParaRPr lang="en-US" dirty="0"/>
          </a:p>
        </p:txBody>
      </p:sp>
    </p:spTree>
    <p:extLst>
      <p:ext uri="{BB962C8B-B14F-4D97-AF65-F5344CB8AC3E}">
        <p14:creationId xmlns:p14="http://schemas.microsoft.com/office/powerpoint/2010/main" val="12805480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a:r>
              <a:rPr lang="ar-JO" dirty="0" smtClean="0"/>
              <a:t>تتضمن ادارة العمليات:</a:t>
            </a:r>
            <a:endParaRPr lang="ar-JO" dirty="0"/>
          </a:p>
          <a:p>
            <a:pPr algn="r"/>
            <a:r>
              <a:rPr lang="ar-JO" dirty="0" smtClean="0"/>
              <a:t>تنبؤات</a:t>
            </a:r>
          </a:p>
          <a:p>
            <a:pPr algn="r"/>
            <a:r>
              <a:rPr lang="ar-JO" dirty="0" smtClean="0"/>
              <a:t>تخطيط للموارد</a:t>
            </a:r>
          </a:p>
          <a:p>
            <a:pPr algn="r"/>
            <a:r>
              <a:rPr lang="ar-JO" dirty="0" smtClean="0"/>
              <a:t>جدولة العمل</a:t>
            </a:r>
          </a:p>
          <a:p>
            <a:pPr algn="r"/>
            <a:r>
              <a:rPr lang="ar-JO" dirty="0" smtClean="0"/>
              <a:t>ادارة المخزون</a:t>
            </a:r>
          </a:p>
          <a:p>
            <a:pPr algn="r"/>
            <a:r>
              <a:rPr lang="ar-JO" dirty="0" smtClean="0"/>
              <a:t>ضمان الجودة</a:t>
            </a:r>
          </a:p>
          <a:p>
            <a:pPr algn="r"/>
            <a:r>
              <a:rPr lang="ar-JO" dirty="0" smtClean="0"/>
              <a:t>تحفيز العاملين</a:t>
            </a:r>
          </a:p>
          <a:p>
            <a:pPr algn="r"/>
            <a:r>
              <a:rPr lang="ar-JO" dirty="0" smtClean="0"/>
              <a:t>تخصيص الموارد</a:t>
            </a:r>
          </a:p>
          <a:p>
            <a:pPr algn="r"/>
            <a:r>
              <a:rPr lang="ar-JO" dirty="0" smtClean="0"/>
              <a:t>ادارة سلسلة التوريد</a:t>
            </a:r>
          </a:p>
        </p:txBody>
      </p:sp>
    </p:spTree>
    <p:extLst>
      <p:ext uri="{BB962C8B-B14F-4D97-AF65-F5344CB8AC3E}">
        <p14:creationId xmlns:p14="http://schemas.microsoft.com/office/powerpoint/2010/main" val="1060147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04C7E"/>
      </a:dk2>
      <a:lt2>
        <a:srgbClr val="EBEBEB"/>
      </a:lt2>
      <a:accent1>
        <a:srgbClr val="94CE67"/>
      </a:accent1>
      <a:accent2>
        <a:srgbClr val="49D1CD"/>
      </a:accent2>
      <a:accent3>
        <a:srgbClr val="61A5D6"/>
      </a:accent3>
      <a:accent4>
        <a:srgbClr val="9D8CD3"/>
      </a:accent4>
      <a:accent5>
        <a:srgbClr val="E45C8A"/>
      </a:accent5>
      <a:accent6>
        <a:srgbClr val="F98C61"/>
      </a:accent6>
      <a:hlink>
        <a:srgbClr val="AAF172"/>
      </a:hlink>
      <a:folHlink>
        <a:srgbClr val="E7F19A"/>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E44E6A2F-09CD-4BE0-B42D-107FF03CEED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965B2074A16CC419BEA842A2E4DC049" ma:contentTypeVersion="1" ma:contentTypeDescription="Create a new document." ma:contentTypeScope="" ma:versionID="035b022f210390c63f7d3d66d340516e">
  <xsd:schema xmlns:xsd="http://www.w3.org/2001/XMLSchema" xmlns:xs="http://www.w3.org/2001/XMLSchema" xmlns:p="http://schemas.microsoft.com/office/2006/metadata/properties" xmlns:ns2="4c854669-c37d-4e1c-9895-ff9cd39da670" targetNamespace="http://schemas.microsoft.com/office/2006/metadata/properties" ma:root="true" ma:fieldsID="751cdcf39d83a421e0164ee3f3c781a8" ns2:_="">
    <xsd:import namespace="4c854669-c37d-4e1c-9895-ff9cd39da670"/>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c854669-c37d-4e1c-9895-ff9cd39da670"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4c854669-c37d-4e1c-9895-ff9cd39da670">KEWWX7CN5SVZ-27-160</_dlc_DocId>
    <_dlc_DocIdUrl xmlns="4c854669-c37d-4e1c-9895-ff9cd39da670">
      <Url>https://sites.ju.edu.jo/en/Pqmc/_layouts/15/DocIdRedir.aspx?ID=KEWWX7CN5SVZ-27-160</Url>
      <Description>KEWWX7CN5SVZ-27-160</Description>
    </_dlc_DocIdUrl>
  </documentManagement>
</p:properties>
</file>

<file path=customXml/itemProps1.xml><?xml version="1.0" encoding="utf-8"?>
<ds:datastoreItem xmlns:ds="http://schemas.openxmlformats.org/officeDocument/2006/customXml" ds:itemID="{9FDC6C0A-940E-4C8D-836D-7DD0E3900BA2}"/>
</file>

<file path=customXml/itemProps2.xml><?xml version="1.0" encoding="utf-8"?>
<ds:datastoreItem xmlns:ds="http://schemas.openxmlformats.org/officeDocument/2006/customXml" ds:itemID="{70B59ECB-BF36-48C3-8629-5150632AA238}"/>
</file>

<file path=customXml/itemProps3.xml><?xml version="1.0" encoding="utf-8"?>
<ds:datastoreItem xmlns:ds="http://schemas.openxmlformats.org/officeDocument/2006/customXml" ds:itemID="{E9CCC083-BDF0-4E4E-885C-2F370B67181A}"/>
</file>

<file path=customXml/itemProps4.xml><?xml version="1.0" encoding="utf-8"?>
<ds:datastoreItem xmlns:ds="http://schemas.openxmlformats.org/officeDocument/2006/customXml" ds:itemID="{8D196EF9-396B-47E0-8D47-DA56AED39E48}"/>
</file>

<file path=docProps/app.xml><?xml version="1.0" encoding="utf-8"?>
<Properties xmlns="http://schemas.openxmlformats.org/officeDocument/2006/extended-properties" xmlns:vt="http://schemas.openxmlformats.org/officeDocument/2006/docPropsVTypes">
  <Template>TM03457452[[fn=Celestial]]</Template>
  <TotalTime>122</TotalTime>
  <Words>257</Words>
  <Application>Microsoft Office PowerPoint</Application>
  <PresentationFormat>Widescreen</PresentationFormat>
  <Paragraphs>68</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Celestial</vt:lpstr>
      <vt:lpstr>PowerPoint Presentation</vt:lpstr>
      <vt:lpstr>PowerPoint Presentation</vt:lpstr>
      <vt:lpstr>تعريف ادارة العمليات Operations Management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Abdel-Hakim Akhoershaideh</dc:creator>
  <cp:lastModifiedBy>Abdel-Hakim Akhoershaideh</cp:lastModifiedBy>
  <cp:revision>17</cp:revision>
  <dcterms:created xsi:type="dcterms:W3CDTF">2025-11-10T04:20:50Z</dcterms:created>
  <dcterms:modified xsi:type="dcterms:W3CDTF">2025-11-10T06:23:45Z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0x0101005965B2074A16CC419BEA842A2E4DC049</vt:lpwstr>
  </property>
  <property fmtid="{D5CDD505-2E9C-101B-9397-08002B2CF9AE}" pid="3" name="_dlc_DocIdItemGuid">
    <vt:lpwstr>b647589d-4878-4c7c-92b8-a26be440b9ab</vt:lpwstr>
  </property>
</Properties>
</file>