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data8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layout4.xml" ContentType="application/vnd.openxmlformats-officedocument.drawingml.diagramLayout+xml"/>
  <Override PartName="/ppt/diagrams/layout8.xml" ContentType="application/vnd.openxmlformats-officedocument.drawingml.diagramLayout+xml"/>
  <Override PartName="/ppt/diagrams/colors2.xml" ContentType="application/vnd.openxmlformats-officedocument.drawingml.diagramColors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quickStyle8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layout5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4.xml" ContentType="application/vnd.ms-office.drawingml.diagramDrawing+xml"/>
  <Override PartName="/ppt/diagrams/drawing7.xml" ContentType="application/vnd.ms-office.drawingml.diagramDrawing+xml"/>
  <Override PartName="/ppt/theme/theme1.xml" ContentType="application/vnd.openxmlformats-officedocument.theme+xml"/>
  <Override PartName="/ppt/diagrams/layout7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5.xml" ContentType="application/vnd.openxmlformats-officedocument.drawingml.diagram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78" r:id="rId3"/>
    <p:sldId id="276" r:id="rId4"/>
    <p:sldId id="258" r:id="rId5"/>
    <p:sldId id="259" r:id="rId6"/>
    <p:sldId id="260" r:id="rId7"/>
    <p:sldId id="269" r:id="rId8"/>
    <p:sldId id="264" r:id="rId9"/>
    <p:sldId id="270" r:id="rId10"/>
    <p:sldId id="274" r:id="rId11"/>
    <p:sldId id="275" r:id="rId12"/>
    <p:sldId id="277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73EF05-EF08-4944-A806-E4A0AB92ED9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1B58EED-1C39-4B3E-BB49-A94F517EC353}">
      <dgm:prSet/>
      <dgm:spPr/>
      <dgm:t>
        <a:bodyPr/>
        <a:lstStyle/>
        <a:p>
          <a:pPr algn="ctr" rtl="1"/>
          <a:r>
            <a:rPr lang="en-US"/>
            <a:t>التحقق من الأهلية.</a:t>
          </a:r>
        </a:p>
      </dgm:t>
    </dgm:pt>
    <dgm:pt modelId="{0E3BA7A0-BA07-4870-ABCC-7B4921B3E633}" type="parTrans" cxnId="{9ED5CA09-F5F5-4311-8EDD-171059A8ED9D}">
      <dgm:prSet/>
      <dgm:spPr/>
      <dgm:t>
        <a:bodyPr/>
        <a:lstStyle/>
        <a:p>
          <a:endParaRPr lang="en-US"/>
        </a:p>
      </dgm:t>
    </dgm:pt>
    <dgm:pt modelId="{4A9AE322-13FD-4695-9D43-2CDC388340C4}" type="sibTrans" cxnId="{9ED5CA09-F5F5-4311-8EDD-171059A8ED9D}">
      <dgm:prSet/>
      <dgm:spPr/>
      <dgm:t>
        <a:bodyPr/>
        <a:lstStyle/>
        <a:p>
          <a:endParaRPr lang="en-US"/>
        </a:p>
      </dgm:t>
    </dgm:pt>
    <dgm:pt modelId="{991E1EF2-98E3-4C17-A491-7DC997AF04CC}">
      <dgm:prSet/>
      <dgm:spPr/>
      <dgm:t>
        <a:bodyPr/>
        <a:lstStyle/>
        <a:p>
          <a:pPr algn="ctr" rtl="1"/>
          <a:r>
            <a:rPr lang="en-US"/>
            <a:t>إعداد تقرير الدراسة الذاتية.</a:t>
          </a:r>
        </a:p>
      </dgm:t>
    </dgm:pt>
    <dgm:pt modelId="{D28C2CE6-3AAB-4357-AC9D-70BEDAF5436A}" type="parTrans" cxnId="{ACFDE47A-6B1A-4D9E-BF61-E8623DEB6F40}">
      <dgm:prSet/>
      <dgm:spPr/>
      <dgm:t>
        <a:bodyPr/>
        <a:lstStyle/>
        <a:p>
          <a:endParaRPr lang="en-US"/>
        </a:p>
      </dgm:t>
    </dgm:pt>
    <dgm:pt modelId="{8F9E3D8E-F75C-46B3-BD03-3B727E6FFB1A}" type="sibTrans" cxnId="{ACFDE47A-6B1A-4D9E-BF61-E8623DEB6F40}">
      <dgm:prSet/>
      <dgm:spPr/>
      <dgm:t>
        <a:bodyPr/>
        <a:lstStyle/>
        <a:p>
          <a:endParaRPr lang="en-US"/>
        </a:p>
      </dgm:t>
    </dgm:pt>
    <dgm:pt modelId="{21355476-D7A6-48B4-99BB-C19E5968C3E1}">
      <dgm:prSet/>
      <dgm:spPr/>
      <dgm:t>
        <a:bodyPr/>
        <a:lstStyle/>
        <a:p>
          <a:pPr algn="ctr" rtl="1"/>
          <a:r>
            <a:rPr lang="en-US"/>
            <a:t>زيارة لجنة المقيمين.</a:t>
          </a:r>
        </a:p>
      </dgm:t>
    </dgm:pt>
    <dgm:pt modelId="{A1C2C8D3-37A7-4B68-AFEC-843EA8FF81F4}" type="parTrans" cxnId="{1CA137E3-A68F-40D5-98A0-90914CD09E81}">
      <dgm:prSet/>
      <dgm:spPr/>
      <dgm:t>
        <a:bodyPr/>
        <a:lstStyle/>
        <a:p>
          <a:endParaRPr lang="en-US"/>
        </a:p>
      </dgm:t>
    </dgm:pt>
    <dgm:pt modelId="{CD40A7CC-1DE5-4816-B9DE-21BBE52644F8}" type="sibTrans" cxnId="{1CA137E3-A68F-40D5-98A0-90914CD09E81}">
      <dgm:prSet/>
      <dgm:spPr/>
      <dgm:t>
        <a:bodyPr/>
        <a:lstStyle/>
        <a:p>
          <a:endParaRPr lang="en-US"/>
        </a:p>
      </dgm:t>
    </dgm:pt>
    <dgm:pt modelId="{B83E86C7-7E2D-46C0-B16A-CA79DB7F18C6}">
      <dgm:prSet/>
      <dgm:spPr/>
      <dgm:t>
        <a:bodyPr/>
        <a:lstStyle/>
        <a:p>
          <a:pPr algn="ctr" rtl="1"/>
          <a:r>
            <a:rPr lang="en-US"/>
            <a:t>إصدار القرار النهائي.</a:t>
          </a:r>
        </a:p>
      </dgm:t>
    </dgm:pt>
    <dgm:pt modelId="{39264E8D-6838-455D-A586-A00E94B98908}" type="parTrans" cxnId="{BA934AE3-0806-4AAB-BE45-6E943E3C84AD}">
      <dgm:prSet/>
      <dgm:spPr/>
      <dgm:t>
        <a:bodyPr/>
        <a:lstStyle/>
        <a:p>
          <a:endParaRPr lang="en-US"/>
        </a:p>
      </dgm:t>
    </dgm:pt>
    <dgm:pt modelId="{72091857-97CB-4C27-A46E-8B0FC6EC8936}" type="sibTrans" cxnId="{BA934AE3-0806-4AAB-BE45-6E943E3C84AD}">
      <dgm:prSet/>
      <dgm:spPr/>
      <dgm:t>
        <a:bodyPr/>
        <a:lstStyle/>
        <a:p>
          <a:endParaRPr lang="en-US"/>
        </a:p>
      </dgm:t>
    </dgm:pt>
    <dgm:pt modelId="{07EFB89F-0E5B-4B26-B487-003BF78D7250}" type="pres">
      <dgm:prSet presAssocID="{9E73EF05-EF08-4944-A806-E4A0AB92ED98}" presName="linear" presStyleCnt="0">
        <dgm:presLayoutVars>
          <dgm:animLvl val="lvl"/>
          <dgm:resizeHandles val="exact"/>
        </dgm:presLayoutVars>
      </dgm:prSet>
      <dgm:spPr/>
    </dgm:pt>
    <dgm:pt modelId="{B60EB2C5-2064-45F7-8554-D43154BBB64D}" type="pres">
      <dgm:prSet presAssocID="{91B58EED-1C39-4B3E-BB49-A94F517EC35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3406104-CFEC-44A5-89A1-223A9C325B97}" type="pres">
      <dgm:prSet presAssocID="{4A9AE322-13FD-4695-9D43-2CDC388340C4}" presName="spacer" presStyleCnt="0"/>
      <dgm:spPr/>
    </dgm:pt>
    <dgm:pt modelId="{9838F74A-2028-433D-97DE-549B19D6C1D4}" type="pres">
      <dgm:prSet presAssocID="{991E1EF2-98E3-4C17-A491-7DC997AF04C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F9A5F71-C95F-4D4D-AC9F-E9E9AD05B8B5}" type="pres">
      <dgm:prSet presAssocID="{8F9E3D8E-F75C-46B3-BD03-3B727E6FFB1A}" presName="spacer" presStyleCnt="0"/>
      <dgm:spPr/>
    </dgm:pt>
    <dgm:pt modelId="{8147504B-E4C6-40E3-85D1-357EC8BCECEF}" type="pres">
      <dgm:prSet presAssocID="{21355476-D7A6-48B4-99BB-C19E5968C3E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432D9A-25D7-4479-A0C9-E2DA9B7A1618}" type="pres">
      <dgm:prSet presAssocID="{CD40A7CC-1DE5-4816-B9DE-21BBE52644F8}" presName="spacer" presStyleCnt="0"/>
      <dgm:spPr/>
    </dgm:pt>
    <dgm:pt modelId="{B87CA9B4-56E3-431F-90EC-23D01E901661}" type="pres">
      <dgm:prSet presAssocID="{B83E86C7-7E2D-46C0-B16A-CA79DB7F18C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ED5CA09-F5F5-4311-8EDD-171059A8ED9D}" srcId="{9E73EF05-EF08-4944-A806-E4A0AB92ED98}" destId="{91B58EED-1C39-4B3E-BB49-A94F517EC353}" srcOrd="0" destOrd="0" parTransId="{0E3BA7A0-BA07-4870-ABCC-7B4921B3E633}" sibTransId="{4A9AE322-13FD-4695-9D43-2CDC388340C4}"/>
    <dgm:cxn modelId="{B31BA018-308A-40BA-AC4E-710D559C14D8}" type="presOf" srcId="{991E1EF2-98E3-4C17-A491-7DC997AF04CC}" destId="{9838F74A-2028-433D-97DE-549B19D6C1D4}" srcOrd="0" destOrd="0" presId="urn:microsoft.com/office/officeart/2005/8/layout/vList2"/>
    <dgm:cxn modelId="{A0169B57-6704-4159-9C86-6684F0DD903D}" type="presOf" srcId="{B83E86C7-7E2D-46C0-B16A-CA79DB7F18C6}" destId="{B87CA9B4-56E3-431F-90EC-23D01E901661}" srcOrd="0" destOrd="0" presId="urn:microsoft.com/office/officeart/2005/8/layout/vList2"/>
    <dgm:cxn modelId="{6DC8D657-133E-4E9F-B41C-FBBE900210E8}" type="presOf" srcId="{91B58EED-1C39-4B3E-BB49-A94F517EC353}" destId="{B60EB2C5-2064-45F7-8554-D43154BBB64D}" srcOrd="0" destOrd="0" presId="urn:microsoft.com/office/officeart/2005/8/layout/vList2"/>
    <dgm:cxn modelId="{C9915B78-B5DC-496E-868F-FA7D9D254D56}" type="presOf" srcId="{9E73EF05-EF08-4944-A806-E4A0AB92ED98}" destId="{07EFB89F-0E5B-4B26-B487-003BF78D7250}" srcOrd="0" destOrd="0" presId="urn:microsoft.com/office/officeart/2005/8/layout/vList2"/>
    <dgm:cxn modelId="{ACFDE47A-6B1A-4D9E-BF61-E8623DEB6F40}" srcId="{9E73EF05-EF08-4944-A806-E4A0AB92ED98}" destId="{991E1EF2-98E3-4C17-A491-7DC997AF04CC}" srcOrd="1" destOrd="0" parTransId="{D28C2CE6-3AAB-4357-AC9D-70BEDAF5436A}" sibTransId="{8F9E3D8E-F75C-46B3-BD03-3B727E6FFB1A}"/>
    <dgm:cxn modelId="{CF2AFB85-1891-457E-A1EE-7CBBA42B448A}" type="presOf" srcId="{21355476-D7A6-48B4-99BB-C19E5968C3E1}" destId="{8147504B-E4C6-40E3-85D1-357EC8BCECEF}" srcOrd="0" destOrd="0" presId="urn:microsoft.com/office/officeart/2005/8/layout/vList2"/>
    <dgm:cxn modelId="{1CA137E3-A68F-40D5-98A0-90914CD09E81}" srcId="{9E73EF05-EF08-4944-A806-E4A0AB92ED98}" destId="{21355476-D7A6-48B4-99BB-C19E5968C3E1}" srcOrd="2" destOrd="0" parTransId="{A1C2C8D3-37A7-4B68-AFEC-843EA8FF81F4}" sibTransId="{CD40A7CC-1DE5-4816-B9DE-21BBE52644F8}"/>
    <dgm:cxn modelId="{BA934AE3-0806-4AAB-BE45-6E943E3C84AD}" srcId="{9E73EF05-EF08-4944-A806-E4A0AB92ED98}" destId="{B83E86C7-7E2D-46C0-B16A-CA79DB7F18C6}" srcOrd="3" destOrd="0" parTransId="{39264E8D-6838-455D-A586-A00E94B98908}" sibTransId="{72091857-97CB-4C27-A46E-8B0FC6EC8936}"/>
    <dgm:cxn modelId="{55E0EB77-C725-425A-9555-8AE6E5C36666}" type="presParOf" srcId="{07EFB89F-0E5B-4B26-B487-003BF78D7250}" destId="{B60EB2C5-2064-45F7-8554-D43154BBB64D}" srcOrd="0" destOrd="0" presId="urn:microsoft.com/office/officeart/2005/8/layout/vList2"/>
    <dgm:cxn modelId="{3CBD5A98-9207-4F4A-8493-AC3253EC35B8}" type="presParOf" srcId="{07EFB89F-0E5B-4B26-B487-003BF78D7250}" destId="{C3406104-CFEC-44A5-89A1-223A9C325B97}" srcOrd="1" destOrd="0" presId="urn:microsoft.com/office/officeart/2005/8/layout/vList2"/>
    <dgm:cxn modelId="{E83B79F7-6F8A-4AD3-99C0-A7BC45E8B901}" type="presParOf" srcId="{07EFB89F-0E5B-4B26-B487-003BF78D7250}" destId="{9838F74A-2028-433D-97DE-549B19D6C1D4}" srcOrd="2" destOrd="0" presId="urn:microsoft.com/office/officeart/2005/8/layout/vList2"/>
    <dgm:cxn modelId="{769FF657-C819-4C5B-B6E5-21CD68D7D934}" type="presParOf" srcId="{07EFB89F-0E5B-4B26-B487-003BF78D7250}" destId="{2F9A5F71-C95F-4D4D-AC9F-E9E9AD05B8B5}" srcOrd="3" destOrd="0" presId="urn:microsoft.com/office/officeart/2005/8/layout/vList2"/>
    <dgm:cxn modelId="{3C5DA497-0887-4C9D-86D2-87BD779CA574}" type="presParOf" srcId="{07EFB89F-0E5B-4B26-B487-003BF78D7250}" destId="{8147504B-E4C6-40E3-85D1-357EC8BCECEF}" srcOrd="4" destOrd="0" presId="urn:microsoft.com/office/officeart/2005/8/layout/vList2"/>
    <dgm:cxn modelId="{6F2E20F5-6334-4E7B-984B-AB687F8CFE44}" type="presParOf" srcId="{07EFB89F-0E5B-4B26-B487-003BF78D7250}" destId="{8B432D9A-25D7-4479-A0C9-E2DA9B7A1618}" srcOrd="5" destOrd="0" presId="urn:microsoft.com/office/officeart/2005/8/layout/vList2"/>
    <dgm:cxn modelId="{F39ACEA7-1274-4168-9703-06CA753D9049}" type="presParOf" srcId="{07EFB89F-0E5B-4B26-B487-003BF78D7250}" destId="{B87CA9B4-56E3-431F-90EC-23D01E90166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C33E00-D138-43BD-A181-2B8DFF41304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B73A763-4EEA-4D60-BFF5-73B05E823ED4}">
      <dgm:prSet/>
      <dgm:spPr/>
      <dgm:t>
        <a:bodyPr/>
        <a:lstStyle/>
        <a:p>
          <a:pPr algn="ctr" rtl="1"/>
          <a:r>
            <a:rPr lang="en-US"/>
            <a:t>إدارة البرنامج الأكاديمي.</a:t>
          </a:r>
        </a:p>
      </dgm:t>
    </dgm:pt>
    <dgm:pt modelId="{071E200C-4EF6-400E-A255-43B9C5D24C97}" type="parTrans" cxnId="{3A9CD05D-BFED-44DE-9468-CF95D5B78A82}">
      <dgm:prSet/>
      <dgm:spPr/>
      <dgm:t>
        <a:bodyPr/>
        <a:lstStyle/>
        <a:p>
          <a:pPr algn="ctr"/>
          <a:endParaRPr lang="en-US"/>
        </a:p>
      </dgm:t>
    </dgm:pt>
    <dgm:pt modelId="{07BE5C91-9C34-4BC2-93E6-365B256EE24F}" type="sibTrans" cxnId="{3A9CD05D-BFED-44DE-9468-CF95D5B78A82}">
      <dgm:prSet/>
      <dgm:spPr/>
      <dgm:t>
        <a:bodyPr/>
        <a:lstStyle/>
        <a:p>
          <a:pPr algn="ctr"/>
          <a:endParaRPr lang="en-US"/>
        </a:p>
      </dgm:t>
    </dgm:pt>
    <dgm:pt modelId="{7539220F-3A47-4F1F-81B3-3D94962DEC41}">
      <dgm:prSet/>
      <dgm:spPr/>
      <dgm:t>
        <a:bodyPr/>
        <a:lstStyle/>
        <a:p>
          <a:pPr algn="ctr" rtl="1"/>
          <a:r>
            <a:rPr lang="en-US"/>
            <a:t>التعليم والتعلم.</a:t>
          </a:r>
        </a:p>
      </dgm:t>
    </dgm:pt>
    <dgm:pt modelId="{1C50C297-F4FB-4A99-A6BA-D14FFCAF2F84}" type="parTrans" cxnId="{4D9032A8-CEF7-4C99-9DD4-F1D5427D889A}">
      <dgm:prSet/>
      <dgm:spPr/>
      <dgm:t>
        <a:bodyPr/>
        <a:lstStyle/>
        <a:p>
          <a:pPr algn="ctr"/>
          <a:endParaRPr lang="en-US"/>
        </a:p>
      </dgm:t>
    </dgm:pt>
    <dgm:pt modelId="{614FFF58-9408-40E9-A3AD-EE9F013218E4}" type="sibTrans" cxnId="{4D9032A8-CEF7-4C99-9DD4-F1D5427D889A}">
      <dgm:prSet/>
      <dgm:spPr/>
      <dgm:t>
        <a:bodyPr/>
        <a:lstStyle/>
        <a:p>
          <a:pPr algn="ctr"/>
          <a:endParaRPr lang="en-US"/>
        </a:p>
      </dgm:t>
    </dgm:pt>
    <dgm:pt modelId="{C188A590-8B0F-4809-BF1A-0AA0A663AAE5}">
      <dgm:prSet/>
      <dgm:spPr/>
      <dgm:t>
        <a:bodyPr/>
        <a:lstStyle/>
        <a:p>
          <a:pPr algn="ctr" rtl="1"/>
          <a:r>
            <a:rPr lang="en-US"/>
            <a:t>البحث </a:t>
          </a:r>
          <a:r>
            <a:rPr lang="en-US">
              <a:latin typeface="Calibri"/>
            </a:rPr>
            <a:t> </a:t>
          </a:r>
          <a:r>
            <a:rPr lang="en-US"/>
            <a:t>العلمي </a:t>
          </a:r>
          <a:r>
            <a:rPr lang="ar-JO"/>
            <a:t>والايفاد</a:t>
          </a:r>
          <a:r>
            <a:rPr lang="en-US"/>
            <a:t> </a:t>
          </a:r>
          <a:r>
            <a:rPr lang="en-US">
              <a:latin typeface="Calibri"/>
            </a:rPr>
            <a:t>و الابتكار </a:t>
          </a:r>
          <a:r>
            <a:rPr lang="en-US"/>
            <a:t>.</a:t>
          </a:r>
        </a:p>
      </dgm:t>
    </dgm:pt>
    <dgm:pt modelId="{AF90CCAE-7B6F-4A04-B3AF-81BA8123549B}" type="parTrans" cxnId="{4A482417-FA26-431F-99E9-4DE86E12C786}">
      <dgm:prSet/>
      <dgm:spPr/>
      <dgm:t>
        <a:bodyPr/>
        <a:lstStyle/>
        <a:p>
          <a:pPr algn="ctr"/>
          <a:endParaRPr lang="en-US"/>
        </a:p>
      </dgm:t>
    </dgm:pt>
    <dgm:pt modelId="{EF1449E1-5EF3-41E0-88B2-E9F13EF8ED26}" type="sibTrans" cxnId="{4A482417-FA26-431F-99E9-4DE86E12C786}">
      <dgm:prSet/>
      <dgm:spPr/>
      <dgm:t>
        <a:bodyPr/>
        <a:lstStyle/>
        <a:p>
          <a:pPr algn="ctr"/>
          <a:endParaRPr lang="en-US"/>
        </a:p>
      </dgm:t>
    </dgm:pt>
    <dgm:pt modelId="{E4406971-61E4-4708-87B7-A0F381918ACB}">
      <dgm:prSet/>
      <dgm:spPr/>
      <dgm:t>
        <a:bodyPr/>
        <a:lstStyle/>
        <a:p>
          <a:pPr algn="ctr" rtl="1"/>
          <a:r>
            <a:rPr lang="ar-JO"/>
            <a:t>الطلبة</a:t>
          </a:r>
          <a:endParaRPr lang="en-US"/>
        </a:p>
      </dgm:t>
    </dgm:pt>
    <dgm:pt modelId="{E2BD244F-0395-46F6-94F0-28662F79BB7F}" type="parTrans" cxnId="{22C0F55B-8198-4561-92BC-7264AAE93EB5}">
      <dgm:prSet/>
      <dgm:spPr/>
      <dgm:t>
        <a:bodyPr/>
        <a:lstStyle/>
        <a:p>
          <a:pPr algn="ctr"/>
          <a:endParaRPr lang="en-US"/>
        </a:p>
      </dgm:t>
    </dgm:pt>
    <dgm:pt modelId="{C686FA13-EC19-421D-9B5D-7701F6BE4990}" type="sibTrans" cxnId="{22C0F55B-8198-4561-92BC-7264AAE93EB5}">
      <dgm:prSet/>
      <dgm:spPr/>
      <dgm:t>
        <a:bodyPr/>
        <a:lstStyle/>
        <a:p>
          <a:pPr algn="ctr"/>
          <a:endParaRPr lang="en-US"/>
        </a:p>
      </dgm:t>
    </dgm:pt>
    <dgm:pt modelId="{B73FAA69-40F4-4701-A196-331AA6FDBF85}">
      <dgm:prSet/>
      <dgm:spPr/>
      <dgm:t>
        <a:bodyPr/>
        <a:lstStyle/>
        <a:p>
          <a:pPr algn="ctr" rtl="1"/>
          <a:r>
            <a:rPr lang="ar-JO"/>
            <a:t>الشراكة المجتمعية والعلاقات الخارجية</a:t>
          </a:r>
          <a:endParaRPr lang="en-US"/>
        </a:p>
      </dgm:t>
    </dgm:pt>
    <dgm:pt modelId="{046CA28A-FE2A-4867-AA0C-E6B9BC8E1EB7}" type="parTrans" cxnId="{449779EA-3ECE-461F-949D-B6771B651237}">
      <dgm:prSet/>
      <dgm:spPr/>
      <dgm:t>
        <a:bodyPr/>
        <a:lstStyle/>
        <a:p>
          <a:pPr algn="ctr"/>
          <a:endParaRPr lang="en-US"/>
        </a:p>
      </dgm:t>
    </dgm:pt>
    <dgm:pt modelId="{3BD0068B-0916-4BB5-B17B-CFEAD13D4806}" type="sibTrans" cxnId="{449779EA-3ECE-461F-949D-B6771B651237}">
      <dgm:prSet/>
      <dgm:spPr/>
      <dgm:t>
        <a:bodyPr/>
        <a:lstStyle/>
        <a:p>
          <a:pPr algn="ctr"/>
          <a:endParaRPr lang="en-US"/>
        </a:p>
      </dgm:t>
    </dgm:pt>
    <dgm:pt modelId="{0B8AF288-772D-4230-85A4-543DCE6826B1}">
      <dgm:prSet/>
      <dgm:spPr/>
      <dgm:t>
        <a:bodyPr/>
        <a:lstStyle/>
        <a:p>
          <a:pPr algn="ctr" rtl="1"/>
          <a:r>
            <a:rPr lang="ar-JO"/>
            <a:t>التقييم الذاتي والتطوير المستمر</a:t>
          </a:r>
          <a:endParaRPr lang="en-US"/>
        </a:p>
      </dgm:t>
    </dgm:pt>
    <dgm:pt modelId="{425B9469-4390-4391-B798-BA837C3DFA06}" type="parTrans" cxnId="{666674FD-B09C-4789-9BCB-BD82AAC9C2D2}">
      <dgm:prSet/>
      <dgm:spPr/>
      <dgm:t>
        <a:bodyPr/>
        <a:lstStyle/>
        <a:p>
          <a:pPr algn="ctr"/>
          <a:endParaRPr lang="en-US"/>
        </a:p>
      </dgm:t>
    </dgm:pt>
    <dgm:pt modelId="{D210506A-2AB0-407F-AA56-D585F4D2A8A8}" type="sibTrans" cxnId="{666674FD-B09C-4789-9BCB-BD82AAC9C2D2}">
      <dgm:prSet/>
      <dgm:spPr/>
      <dgm:t>
        <a:bodyPr/>
        <a:lstStyle/>
        <a:p>
          <a:pPr algn="ctr"/>
          <a:endParaRPr lang="en-US"/>
        </a:p>
      </dgm:t>
    </dgm:pt>
    <dgm:pt modelId="{D9599613-0070-479F-B897-47D7C69A14B6}" type="pres">
      <dgm:prSet presAssocID="{C5C33E00-D138-43BD-A181-2B8DFF413043}" presName="vert0" presStyleCnt="0">
        <dgm:presLayoutVars>
          <dgm:dir/>
          <dgm:animOne val="branch"/>
          <dgm:animLvl val="lvl"/>
        </dgm:presLayoutVars>
      </dgm:prSet>
      <dgm:spPr/>
    </dgm:pt>
    <dgm:pt modelId="{492876F5-CD20-4337-93AC-AE463324BBF3}" type="pres">
      <dgm:prSet presAssocID="{4B73A763-4EEA-4D60-BFF5-73B05E823ED4}" presName="thickLine" presStyleLbl="alignNode1" presStyleIdx="0" presStyleCnt="6"/>
      <dgm:spPr/>
    </dgm:pt>
    <dgm:pt modelId="{1D306441-19F0-4F18-A064-EE147606CEF0}" type="pres">
      <dgm:prSet presAssocID="{4B73A763-4EEA-4D60-BFF5-73B05E823ED4}" presName="horz1" presStyleCnt="0"/>
      <dgm:spPr/>
    </dgm:pt>
    <dgm:pt modelId="{E01E2237-BB7C-4A54-84CC-268C1F5590A8}" type="pres">
      <dgm:prSet presAssocID="{4B73A763-4EEA-4D60-BFF5-73B05E823ED4}" presName="tx1" presStyleLbl="revTx" presStyleIdx="0" presStyleCnt="6"/>
      <dgm:spPr/>
    </dgm:pt>
    <dgm:pt modelId="{D657A88C-C30E-4A8D-9DAA-435FB7C69DBA}" type="pres">
      <dgm:prSet presAssocID="{4B73A763-4EEA-4D60-BFF5-73B05E823ED4}" presName="vert1" presStyleCnt="0"/>
      <dgm:spPr/>
    </dgm:pt>
    <dgm:pt modelId="{F1C644E0-726E-442E-8B31-FDE0D4DBEC39}" type="pres">
      <dgm:prSet presAssocID="{7539220F-3A47-4F1F-81B3-3D94962DEC41}" presName="thickLine" presStyleLbl="alignNode1" presStyleIdx="1" presStyleCnt="6"/>
      <dgm:spPr/>
    </dgm:pt>
    <dgm:pt modelId="{E6C1B335-D001-49AD-B293-9A6A588B4E1F}" type="pres">
      <dgm:prSet presAssocID="{7539220F-3A47-4F1F-81B3-3D94962DEC41}" presName="horz1" presStyleCnt="0"/>
      <dgm:spPr/>
    </dgm:pt>
    <dgm:pt modelId="{34E06F70-0A5C-4C4D-B4C3-4BF84CF33F70}" type="pres">
      <dgm:prSet presAssocID="{7539220F-3A47-4F1F-81B3-3D94962DEC41}" presName="tx1" presStyleLbl="revTx" presStyleIdx="1" presStyleCnt="6"/>
      <dgm:spPr/>
    </dgm:pt>
    <dgm:pt modelId="{FBC14496-B2A0-4AB2-8A64-98BDDE4FC3B8}" type="pres">
      <dgm:prSet presAssocID="{7539220F-3A47-4F1F-81B3-3D94962DEC41}" presName="vert1" presStyleCnt="0"/>
      <dgm:spPr/>
    </dgm:pt>
    <dgm:pt modelId="{A1466A3B-91D8-4F0E-AF2D-C65E8AD70AF1}" type="pres">
      <dgm:prSet presAssocID="{C188A590-8B0F-4809-BF1A-0AA0A663AAE5}" presName="thickLine" presStyleLbl="alignNode1" presStyleIdx="2" presStyleCnt="6"/>
      <dgm:spPr/>
    </dgm:pt>
    <dgm:pt modelId="{775CDE3A-4D4F-4E2A-845D-4932D4B07725}" type="pres">
      <dgm:prSet presAssocID="{C188A590-8B0F-4809-BF1A-0AA0A663AAE5}" presName="horz1" presStyleCnt="0"/>
      <dgm:spPr/>
    </dgm:pt>
    <dgm:pt modelId="{48B54063-A4DB-47F4-97B1-A8A0524D30EC}" type="pres">
      <dgm:prSet presAssocID="{C188A590-8B0F-4809-BF1A-0AA0A663AAE5}" presName="tx1" presStyleLbl="revTx" presStyleIdx="2" presStyleCnt="6"/>
      <dgm:spPr/>
    </dgm:pt>
    <dgm:pt modelId="{6A57FCC1-FC0D-46C3-B027-56441E29EC1F}" type="pres">
      <dgm:prSet presAssocID="{C188A590-8B0F-4809-BF1A-0AA0A663AAE5}" presName="vert1" presStyleCnt="0"/>
      <dgm:spPr/>
    </dgm:pt>
    <dgm:pt modelId="{A9E75670-8363-4182-A602-488DCF208F48}" type="pres">
      <dgm:prSet presAssocID="{E4406971-61E4-4708-87B7-A0F381918ACB}" presName="thickLine" presStyleLbl="alignNode1" presStyleIdx="3" presStyleCnt="6"/>
      <dgm:spPr/>
    </dgm:pt>
    <dgm:pt modelId="{13D8F49E-1611-40D4-93D5-4E40FBF1604E}" type="pres">
      <dgm:prSet presAssocID="{E4406971-61E4-4708-87B7-A0F381918ACB}" presName="horz1" presStyleCnt="0"/>
      <dgm:spPr/>
    </dgm:pt>
    <dgm:pt modelId="{6CA2E9A9-5E6D-4297-A9B5-61DF27E839B1}" type="pres">
      <dgm:prSet presAssocID="{E4406971-61E4-4708-87B7-A0F381918ACB}" presName="tx1" presStyleLbl="revTx" presStyleIdx="3" presStyleCnt="6"/>
      <dgm:spPr/>
    </dgm:pt>
    <dgm:pt modelId="{E99117FF-55DE-4F6B-ACC6-ABD3C9FEFFDF}" type="pres">
      <dgm:prSet presAssocID="{E4406971-61E4-4708-87B7-A0F381918ACB}" presName="vert1" presStyleCnt="0"/>
      <dgm:spPr/>
    </dgm:pt>
    <dgm:pt modelId="{57D2C5E2-06AB-4910-AF73-1F86BC1DB12C}" type="pres">
      <dgm:prSet presAssocID="{B73FAA69-40F4-4701-A196-331AA6FDBF85}" presName="thickLine" presStyleLbl="alignNode1" presStyleIdx="4" presStyleCnt="6"/>
      <dgm:spPr/>
    </dgm:pt>
    <dgm:pt modelId="{2E11338E-6E9A-49A1-AB8A-E3F1320295A3}" type="pres">
      <dgm:prSet presAssocID="{B73FAA69-40F4-4701-A196-331AA6FDBF85}" presName="horz1" presStyleCnt="0"/>
      <dgm:spPr/>
    </dgm:pt>
    <dgm:pt modelId="{8F4B60B9-7CB9-46C1-8909-1B53A0633AE8}" type="pres">
      <dgm:prSet presAssocID="{B73FAA69-40F4-4701-A196-331AA6FDBF85}" presName="tx1" presStyleLbl="revTx" presStyleIdx="4" presStyleCnt="6"/>
      <dgm:spPr/>
    </dgm:pt>
    <dgm:pt modelId="{6CECBAF3-DA95-4E9A-8DE3-4408C423173B}" type="pres">
      <dgm:prSet presAssocID="{B73FAA69-40F4-4701-A196-331AA6FDBF85}" presName="vert1" presStyleCnt="0"/>
      <dgm:spPr/>
    </dgm:pt>
    <dgm:pt modelId="{423C4120-66EE-42FF-BA65-3A2E5AEF466E}" type="pres">
      <dgm:prSet presAssocID="{0B8AF288-772D-4230-85A4-543DCE6826B1}" presName="thickLine" presStyleLbl="alignNode1" presStyleIdx="5" presStyleCnt="6"/>
      <dgm:spPr/>
    </dgm:pt>
    <dgm:pt modelId="{B0028563-8D8A-4B00-B358-5840A70FA57C}" type="pres">
      <dgm:prSet presAssocID="{0B8AF288-772D-4230-85A4-543DCE6826B1}" presName="horz1" presStyleCnt="0"/>
      <dgm:spPr/>
    </dgm:pt>
    <dgm:pt modelId="{E3F26465-85AC-4702-9798-4927B8B81767}" type="pres">
      <dgm:prSet presAssocID="{0B8AF288-772D-4230-85A4-543DCE6826B1}" presName="tx1" presStyleLbl="revTx" presStyleIdx="5" presStyleCnt="6"/>
      <dgm:spPr/>
    </dgm:pt>
    <dgm:pt modelId="{9E7EE3F8-6A22-43F8-92B7-3729E8C97584}" type="pres">
      <dgm:prSet presAssocID="{0B8AF288-772D-4230-85A4-543DCE6826B1}" presName="vert1" presStyleCnt="0"/>
      <dgm:spPr/>
    </dgm:pt>
  </dgm:ptLst>
  <dgm:cxnLst>
    <dgm:cxn modelId="{3A412E02-E282-4C91-B147-9F09F3D18918}" type="presOf" srcId="{7539220F-3A47-4F1F-81B3-3D94962DEC41}" destId="{34E06F70-0A5C-4C4D-B4C3-4BF84CF33F70}" srcOrd="0" destOrd="0" presId="urn:microsoft.com/office/officeart/2008/layout/LinedList"/>
    <dgm:cxn modelId="{4A482417-FA26-431F-99E9-4DE86E12C786}" srcId="{C5C33E00-D138-43BD-A181-2B8DFF413043}" destId="{C188A590-8B0F-4809-BF1A-0AA0A663AAE5}" srcOrd="2" destOrd="0" parTransId="{AF90CCAE-7B6F-4A04-B3AF-81BA8123549B}" sibTransId="{EF1449E1-5EF3-41E0-88B2-E9F13EF8ED26}"/>
    <dgm:cxn modelId="{22C0F55B-8198-4561-92BC-7264AAE93EB5}" srcId="{C5C33E00-D138-43BD-A181-2B8DFF413043}" destId="{E4406971-61E4-4708-87B7-A0F381918ACB}" srcOrd="3" destOrd="0" parTransId="{E2BD244F-0395-46F6-94F0-28662F79BB7F}" sibTransId="{C686FA13-EC19-421D-9B5D-7701F6BE4990}"/>
    <dgm:cxn modelId="{3A9CD05D-BFED-44DE-9468-CF95D5B78A82}" srcId="{C5C33E00-D138-43BD-A181-2B8DFF413043}" destId="{4B73A763-4EEA-4D60-BFF5-73B05E823ED4}" srcOrd="0" destOrd="0" parTransId="{071E200C-4EF6-400E-A255-43B9C5D24C97}" sibTransId="{07BE5C91-9C34-4BC2-93E6-365B256EE24F}"/>
    <dgm:cxn modelId="{E2E4A453-691F-4123-8D56-628090B7F422}" type="presOf" srcId="{E4406971-61E4-4708-87B7-A0F381918ACB}" destId="{6CA2E9A9-5E6D-4297-A9B5-61DF27E839B1}" srcOrd="0" destOrd="0" presId="urn:microsoft.com/office/officeart/2008/layout/LinedList"/>
    <dgm:cxn modelId="{622A6598-831B-45AC-8CC1-740A7B03454A}" type="presOf" srcId="{B73FAA69-40F4-4701-A196-331AA6FDBF85}" destId="{8F4B60B9-7CB9-46C1-8909-1B53A0633AE8}" srcOrd="0" destOrd="0" presId="urn:microsoft.com/office/officeart/2008/layout/LinedList"/>
    <dgm:cxn modelId="{4D9032A8-CEF7-4C99-9DD4-F1D5427D889A}" srcId="{C5C33E00-D138-43BD-A181-2B8DFF413043}" destId="{7539220F-3A47-4F1F-81B3-3D94962DEC41}" srcOrd="1" destOrd="0" parTransId="{1C50C297-F4FB-4A99-A6BA-D14FFCAF2F84}" sibTransId="{614FFF58-9408-40E9-A3AD-EE9F013218E4}"/>
    <dgm:cxn modelId="{5F11ABA8-4BBA-4E7D-BC59-103CDA83C3D7}" type="presOf" srcId="{0B8AF288-772D-4230-85A4-543DCE6826B1}" destId="{E3F26465-85AC-4702-9798-4927B8B81767}" srcOrd="0" destOrd="0" presId="urn:microsoft.com/office/officeart/2008/layout/LinedList"/>
    <dgm:cxn modelId="{843A5BBB-9C2F-4A20-8D8F-CA0ADB90A1E7}" type="presOf" srcId="{4B73A763-4EEA-4D60-BFF5-73B05E823ED4}" destId="{E01E2237-BB7C-4A54-84CC-268C1F5590A8}" srcOrd="0" destOrd="0" presId="urn:microsoft.com/office/officeart/2008/layout/LinedList"/>
    <dgm:cxn modelId="{277493C1-B0E4-44F6-BCCD-02036C5094AB}" type="presOf" srcId="{C5C33E00-D138-43BD-A181-2B8DFF413043}" destId="{D9599613-0070-479F-B897-47D7C69A14B6}" srcOrd="0" destOrd="0" presId="urn:microsoft.com/office/officeart/2008/layout/LinedList"/>
    <dgm:cxn modelId="{078E56E8-3813-4DEA-B91E-05B1783BA0F7}" type="presOf" srcId="{C188A590-8B0F-4809-BF1A-0AA0A663AAE5}" destId="{48B54063-A4DB-47F4-97B1-A8A0524D30EC}" srcOrd="0" destOrd="0" presId="urn:microsoft.com/office/officeart/2008/layout/LinedList"/>
    <dgm:cxn modelId="{449779EA-3ECE-461F-949D-B6771B651237}" srcId="{C5C33E00-D138-43BD-A181-2B8DFF413043}" destId="{B73FAA69-40F4-4701-A196-331AA6FDBF85}" srcOrd="4" destOrd="0" parTransId="{046CA28A-FE2A-4867-AA0C-E6B9BC8E1EB7}" sibTransId="{3BD0068B-0916-4BB5-B17B-CFEAD13D4806}"/>
    <dgm:cxn modelId="{666674FD-B09C-4789-9BCB-BD82AAC9C2D2}" srcId="{C5C33E00-D138-43BD-A181-2B8DFF413043}" destId="{0B8AF288-772D-4230-85A4-543DCE6826B1}" srcOrd="5" destOrd="0" parTransId="{425B9469-4390-4391-B798-BA837C3DFA06}" sibTransId="{D210506A-2AB0-407F-AA56-D585F4D2A8A8}"/>
    <dgm:cxn modelId="{118FB826-8D21-48FA-9CF4-EDD90D8F5F1A}" type="presParOf" srcId="{D9599613-0070-479F-B897-47D7C69A14B6}" destId="{492876F5-CD20-4337-93AC-AE463324BBF3}" srcOrd="0" destOrd="0" presId="urn:microsoft.com/office/officeart/2008/layout/LinedList"/>
    <dgm:cxn modelId="{DB53DD03-8C44-49F0-B8B9-E586D320A031}" type="presParOf" srcId="{D9599613-0070-479F-B897-47D7C69A14B6}" destId="{1D306441-19F0-4F18-A064-EE147606CEF0}" srcOrd="1" destOrd="0" presId="urn:microsoft.com/office/officeart/2008/layout/LinedList"/>
    <dgm:cxn modelId="{DA576212-3924-4C8E-8301-6427BD0C974A}" type="presParOf" srcId="{1D306441-19F0-4F18-A064-EE147606CEF0}" destId="{E01E2237-BB7C-4A54-84CC-268C1F5590A8}" srcOrd="0" destOrd="0" presId="urn:microsoft.com/office/officeart/2008/layout/LinedList"/>
    <dgm:cxn modelId="{AB01830A-2140-4653-84B4-94A76984FAB5}" type="presParOf" srcId="{1D306441-19F0-4F18-A064-EE147606CEF0}" destId="{D657A88C-C30E-4A8D-9DAA-435FB7C69DBA}" srcOrd="1" destOrd="0" presId="urn:microsoft.com/office/officeart/2008/layout/LinedList"/>
    <dgm:cxn modelId="{D57DE3AF-878E-4CF2-A327-CE5CD664F9A5}" type="presParOf" srcId="{D9599613-0070-479F-B897-47D7C69A14B6}" destId="{F1C644E0-726E-442E-8B31-FDE0D4DBEC39}" srcOrd="2" destOrd="0" presId="urn:microsoft.com/office/officeart/2008/layout/LinedList"/>
    <dgm:cxn modelId="{71FA1769-CA1F-4633-81A8-5CD1999357BE}" type="presParOf" srcId="{D9599613-0070-479F-B897-47D7C69A14B6}" destId="{E6C1B335-D001-49AD-B293-9A6A588B4E1F}" srcOrd="3" destOrd="0" presId="urn:microsoft.com/office/officeart/2008/layout/LinedList"/>
    <dgm:cxn modelId="{B6D16CF2-61BA-47D5-8019-D83542E70334}" type="presParOf" srcId="{E6C1B335-D001-49AD-B293-9A6A588B4E1F}" destId="{34E06F70-0A5C-4C4D-B4C3-4BF84CF33F70}" srcOrd="0" destOrd="0" presId="urn:microsoft.com/office/officeart/2008/layout/LinedList"/>
    <dgm:cxn modelId="{CFB3E2B2-6164-4F4C-9060-0FA82CA1B46A}" type="presParOf" srcId="{E6C1B335-D001-49AD-B293-9A6A588B4E1F}" destId="{FBC14496-B2A0-4AB2-8A64-98BDDE4FC3B8}" srcOrd="1" destOrd="0" presId="urn:microsoft.com/office/officeart/2008/layout/LinedList"/>
    <dgm:cxn modelId="{A9FFAD49-83B7-45A3-9841-81E5DE8D6C1A}" type="presParOf" srcId="{D9599613-0070-479F-B897-47D7C69A14B6}" destId="{A1466A3B-91D8-4F0E-AF2D-C65E8AD70AF1}" srcOrd="4" destOrd="0" presId="urn:microsoft.com/office/officeart/2008/layout/LinedList"/>
    <dgm:cxn modelId="{0C9E7EBA-0C2C-4C3F-910B-D2BB8733F822}" type="presParOf" srcId="{D9599613-0070-479F-B897-47D7C69A14B6}" destId="{775CDE3A-4D4F-4E2A-845D-4932D4B07725}" srcOrd="5" destOrd="0" presId="urn:microsoft.com/office/officeart/2008/layout/LinedList"/>
    <dgm:cxn modelId="{A7BCC4C7-874A-4829-B2DA-004B61052321}" type="presParOf" srcId="{775CDE3A-4D4F-4E2A-845D-4932D4B07725}" destId="{48B54063-A4DB-47F4-97B1-A8A0524D30EC}" srcOrd="0" destOrd="0" presId="urn:microsoft.com/office/officeart/2008/layout/LinedList"/>
    <dgm:cxn modelId="{1FF13FA5-6941-4293-96EA-EDD7ED36BB1C}" type="presParOf" srcId="{775CDE3A-4D4F-4E2A-845D-4932D4B07725}" destId="{6A57FCC1-FC0D-46C3-B027-56441E29EC1F}" srcOrd="1" destOrd="0" presId="urn:microsoft.com/office/officeart/2008/layout/LinedList"/>
    <dgm:cxn modelId="{82852B39-AAE0-4A03-B2AB-7AC58288CA09}" type="presParOf" srcId="{D9599613-0070-479F-B897-47D7C69A14B6}" destId="{A9E75670-8363-4182-A602-488DCF208F48}" srcOrd="6" destOrd="0" presId="urn:microsoft.com/office/officeart/2008/layout/LinedList"/>
    <dgm:cxn modelId="{2EAA0390-DBB3-4215-BD48-EF509C97DF04}" type="presParOf" srcId="{D9599613-0070-479F-B897-47D7C69A14B6}" destId="{13D8F49E-1611-40D4-93D5-4E40FBF1604E}" srcOrd="7" destOrd="0" presId="urn:microsoft.com/office/officeart/2008/layout/LinedList"/>
    <dgm:cxn modelId="{AFC71AED-8A3D-48CB-9111-F1F8A1585DF3}" type="presParOf" srcId="{13D8F49E-1611-40D4-93D5-4E40FBF1604E}" destId="{6CA2E9A9-5E6D-4297-A9B5-61DF27E839B1}" srcOrd="0" destOrd="0" presId="urn:microsoft.com/office/officeart/2008/layout/LinedList"/>
    <dgm:cxn modelId="{EB95F002-5007-4F4D-AACC-AD057A447D78}" type="presParOf" srcId="{13D8F49E-1611-40D4-93D5-4E40FBF1604E}" destId="{E99117FF-55DE-4F6B-ACC6-ABD3C9FEFFDF}" srcOrd="1" destOrd="0" presId="urn:microsoft.com/office/officeart/2008/layout/LinedList"/>
    <dgm:cxn modelId="{8869C0AB-0CBE-47B8-B64D-A7B477A82B54}" type="presParOf" srcId="{D9599613-0070-479F-B897-47D7C69A14B6}" destId="{57D2C5E2-06AB-4910-AF73-1F86BC1DB12C}" srcOrd="8" destOrd="0" presId="urn:microsoft.com/office/officeart/2008/layout/LinedList"/>
    <dgm:cxn modelId="{92ECA54B-5AC8-4CD4-8F0D-F9240A0F25AB}" type="presParOf" srcId="{D9599613-0070-479F-B897-47D7C69A14B6}" destId="{2E11338E-6E9A-49A1-AB8A-E3F1320295A3}" srcOrd="9" destOrd="0" presId="urn:microsoft.com/office/officeart/2008/layout/LinedList"/>
    <dgm:cxn modelId="{F3CCBAA0-B1E9-43BA-B150-A419C29B6785}" type="presParOf" srcId="{2E11338E-6E9A-49A1-AB8A-E3F1320295A3}" destId="{8F4B60B9-7CB9-46C1-8909-1B53A0633AE8}" srcOrd="0" destOrd="0" presId="urn:microsoft.com/office/officeart/2008/layout/LinedList"/>
    <dgm:cxn modelId="{37425380-1DB1-4A1D-9029-62440BEB72F7}" type="presParOf" srcId="{2E11338E-6E9A-49A1-AB8A-E3F1320295A3}" destId="{6CECBAF3-DA95-4E9A-8DE3-4408C423173B}" srcOrd="1" destOrd="0" presId="urn:microsoft.com/office/officeart/2008/layout/LinedList"/>
    <dgm:cxn modelId="{540FC6DE-4D3C-4F6D-A3BC-C78D54860892}" type="presParOf" srcId="{D9599613-0070-479F-B897-47D7C69A14B6}" destId="{423C4120-66EE-42FF-BA65-3A2E5AEF466E}" srcOrd="10" destOrd="0" presId="urn:microsoft.com/office/officeart/2008/layout/LinedList"/>
    <dgm:cxn modelId="{B7CFF572-E3C5-4B28-B985-86071FCD1946}" type="presParOf" srcId="{D9599613-0070-479F-B897-47D7C69A14B6}" destId="{B0028563-8D8A-4B00-B358-5840A70FA57C}" srcOrd="11" destOrd="0" presId="urn:microsoft.com/office/officeart/2008/layout/LinedList"/>
    <dgm:cxn modelId="{E16A4B5F-8313-4960-BBA2-86B527914292}" type="presParOf" srcId="{B0028563-8D8A-4B00-B358-5840A70FA57C}" destId="{E3F26465-85AC-4702-9798-4927B8B81767}" srcOrd="0" destOrd="0" presId="urn:microsoft.com/office/officeart/2008/layout/LinedList"/>
    <dgm:cxn modelId="{C702D4DF-9239-42CA-BE0D-796216BE8CDF}" type="presParOf" srcId="{B0028563-8D8A-4B00-B358-5840A70FA57C}" destId="{9E7EE3F8-6A22-43F8-92B7-3729E8C9758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4A0536-7235-4639-AD76-63EB5155731C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8A5299C-83AF-42FA-87D1-DE316BE5C161}">
      <dgm:prSet custT="1"/>
      <dgm:spPr/>
      <dgm:t>
        <a:bodyPr/>
        <a:lstStyle/>
        <a:p>
          <a:r>
            <a:rPr lang="en-US" sz="2400"/>
            <a:t>يتم التقييم وفق مقياس من </a:t>
          </a:r>
          <a:endParaRPr lang="ar-JO" sz="2400"/>
        </a:p>
        <a:p>
          <a:pPr rtl="1"/>
          <a:r>
            <a:rPr lang="en-US" sz="2400"/>
            <a:t>1 إلى 5</a:t>
          </a:r>
        </a:p>
      </dgm:t>
    </dgm:pt>
    <dgm:pt modelId="{4BF2CE97-CD65-44A6-BF35-9C3DECD70872}" type="parTrans" cxnId="{D4E3A09E-A0DD-410E-9DB5-60C613A5B32F}">
      <dgm:prSet/>
      <dgm:spPr/>
      <dgm:t>
        <a:bodyPr/>
        <a:lstStyle/>
        <a:p>
          <a:endParaRPr lang="en-US"/>
        </a:p>
      </dgm:t>
    </dgm:pt>
    <dgm:pt modelId="{A08B7C52-6743-4FBD-8074-858041FAEB74}" type="sibTrans" cxnId="{D4E3A09E-A0DD-410E-9DB5-60C613A5B32F}">
      <dgm:prSet/>
      <dgm:spPr/>
      <dgm:t>
        <a:bodyPr/>
        <a:lstStyle/>
        <a:p>
          <a:endParaRPr lang="en-US"/>
        </a:p>
      </dgm:t>
    </dgm:pt>
    <dgm:pt modelId="{B6A37348-3B80-4C85-A546-05B23E971DDC}">
      <dgm:prSet custT="1"/>
      <dgm:spPr/>
      <dgm:t>
        <a:bodyPr/>
        <a:lstStyle/>
        <a:p>
          <a:r>
            <a:rPr lang="en-US" sz="2400"/>
            <a:t>1️⃣ غير متحقق</a:t>
          </a:r>
          <a:endParaRPr lang="ar-JO" sz="2400"/>
        </a:p>
        <a:p>
          <a:r>
            <a:rPr lang="ar-JO" sz="2400"/>
            <a:t>لا توجد أدلة كافية تُثبت تطبيق المؤشر.</a:t>
          </a:r>
          <a:endParaRPr lang="en-US" sz="2400"/>
        </a:p>
      </dgm:t>
    </dgm:pt>
    <dgm:pt modelId="{E8F33B58-0393-49C0-8F85-38FE8B4A3267}" type="parTrans" cxnId="{1C72663D-F875-4C9B-B213-7FA07AE28455}">
      <dgm:prSet/>
      <dgm:spPr/>
      <dgm:t>
        <a:bodyPr/>
        <a:lstStyle/>
        <a:p>
          <a:endParaRPr lang="en-US"/>
        </a:p>
      </dgm:t>
    </dgm:pt>
    <dgm:pt modelId="{3175CC03-C226-4549-BA69-4A3DC5FD49FA}" type="sibTrans" cxnId="{1C72663D-F875-4C9B-B213-7FA07AE28455}">
      <dgm:prSet/>
      <dgm:spPr/>
      <dgm:t>
        <a:bodyPr/>
        <a:lstStyle/>
        <a:p>
          <a:endParaRPr lang="en-US"/>
        </a:p>
      </dgm:t>
    </dgm:pt>
    <dgm:pt modelId="{ABD16060-6834-4852-8712-D198CF5D9049}">
      <dgm:prSet custT="1"/>
      <dgm:spPr/>
      <dgm:t>
        <a:bodyPr/>
        <a:lstStyle/>
        <a:p>
          <a:r>
            <a:rPr lang="en-US" sz="2000"/>
            <a:t>2️⃣ متحقق جزئيًا</a:t>
          </a:r>
          <a:endParaRPr lang="ar-JO" sz="2000"/>
        </a:p>
        <a:p>
          <a:r>
            <a:rPr lang="ar-JO" sz="2000"/>
            <a:t>بعض الأنشطة أو الإجراءات نُفذت، لكن دون انتظام أو متابعة دورية-هناك بداية للتطبيق</a:t>
          </a:r>
          <a:endParaRPr lang="en-US" sz="2000"/>
        </a:p>
      </dgm:t>
    </dgm:pt>
    <dgm:pt modelId="{58E6487C-3D89-466E-A845-7F5BF3340D66}" type="parTrans" cxnId="{15D72001-931F-409A-B83B-4C9BBCDC0650}">
      <dgm:prSet/>
      <dgm:spPr/>
      <dgm:t>
        <a:bodyPr/>
        <a:lstStyle/>
        <a:p>
          <a:endParaRPr lang="en-US"/>
        </a:p>
      </dgm:t>
    </dgm:pt>
    <dgm:pt modelId="{7680B114-1AEF-494A-B4B5-D1EC516C5111}" type="sibTrans" cxnId="{15D72001-931F-409A-B83B-4C9BBCDC0650}">
      <dgm:prSet/>
      <dgm:spPr/>
      <dgm:t>
        <a:bodyPr/>
        <a:lstStyle/>
        <a:p>
          <a:endParaRPr lang="en-US"/>
        </a:p>
      </dgm:t>
    </dgm:pt>
    <dgm:pt modelId="{41E97C37-ABB3-4E80-9395-E236A7E7D075}">
      <dgm:prSet custT="1"/>
      <dgm:spPr/>
      <dgm:t>
        <a:bodyPr/>
        <a:lstStyle/>
        <a:p>
          <a:r>
            <a:rPr lang="en-US" sz="2400"/>
            <a:t>3️⃣ متحقق</a:t>
          </a:r>
          <a:endParaRPr lang="ar-JO" sz="2400"/>
        </a:p>
        <a:p>
          <a:r>
            <a:rPr lang="ar-JO" sz="2400"/>
            <a:t>يتم تطبيق المؤشر </a:t>
          </a:r>
          <a:r>
            <a:rPr lang="ar-JO" sz="2400" b="1"/>
            <a:t>بشكل منتظم منذ سنتين على الأقل</a:t>
          </a:r>
          <a:endParaRPr lang="en-US" sz="2400"/>
        </a:p>
      </dgm:t>
    </dgm:pt>
    <dgm:pt modelId="{42F68B11-D0C6-4F67-9911-915645A54249}" type="parTrans" cxnId="{EC01AE2C-C0B2-445B-BAB3-6102A4FAC204}">
      <dgm:prSet/>
      <dgm:spPr/>
      <dgm:t>
        <a:bodyPr/>
        <a:lstStyle/>
        <a:p>
          <a:endParaRPr lang="en-US"/>
        </a:p>
      </dgm:t>
    </dgm:pt>
    <dgm:pt modelId="{127625BC-6184-4FCB-B609-BE2390725A45}" type="sibTrans" cxnId="{EC01AE2C-C0B2-445B-BAB3-6102A4FAC204}">
      <dgm:prSet/>
      <dgm:spPr/>
      <dgm:t>
        <a:bodyPr/>
        <a:lstStyle/>
        <a:p>
          <a:endParaRPr lang="en-US"/>
        </a:p>
      </dgm:t>
    </dgm:pt>
    <dgm:pt modelId="{455D1641-DC28-4B75-A31C-529278F13C50}">
      <dgm:prSet custT="1"/>
      <dgm:spPr/>
      <dgm:t>
        <a:bodyPr/>
        <a:lstStyle/>
        <a:p>
          <a:r>
            <a:rPr lang="en-US" sz="2400"/>
            <a:t>4️⃣ متقن</a:t>
          </a:r>
          <a:endParaRPr lang="ar-JO" sz="2400"/>
        </a:p>
        <a:p>
          <a:r>
            <a:rPr lang="ar-JO" sz="2400"/>
            <a:t>يتم تطبيق المؤشر </a:t>
          </a:r>
          <a:r>
            <a:rPr lang="ar-JO" sz="2400" b="1"/>
            <a:t>بشكل منتظم منذ ثلاث سنوات على الأقل</a:t>
          </a:r>
          <a:endParaRPr lang="en-US" sz="2400"/>
        </a:p>
      </dgm:t>
    </dgm:pt>
    <dgm:pt modelId="{AAB82CF5-B2A4-43C4-9B15-512DF0BDEEA3}" type="parTrans" cxnId="{851DBF5E-B9EF-4FC3-9FB5-D32F5B185751}">
      <dgm:prSet/>
      <dgm:spPr/>
      <dgm:t>
        <a:bodyPr/>
        <a:lstStyle/>
        <a:p>
          <a:endParaRPr lang="en-US"/>
        </a:p>
      </dgm:t>
    </dgm:pt>
    <dgm:pt modelId="{F6FF9FD0-50BB-43F7-8914-26EC048BC59A}" type="sibTrans" cxnId="{851DBF5E-B9EF-4FC3-9FB5-D32F5B185751}">
      <dgm:prSet/>
      <dgm:spPr/>
      <dgm:t>
        <a:bodyPr/>
        <a:lstStyle/>
        <a:p>
          <a:endParaRPr lang="en-US"/>
        </a:p>
      </dgm:t>
    </dgm:pt>
    <dgm:pt modelId="{2EED1532-CDCC-414C-B089-4535B2EDF144}">
      <dgm:prSet custT="1"/>
      <dgm:spPr/>
      <dgm:t>
        <a:bodyPr/>
        <a:lstStyle/>
        <a:p>
          <a:pPr algn="ctr"/>
          <a:r>
            <a:rPr lang="en-US" sz="2000"/>
            <a:t>5️⃣ متميز</a:t>
          </a:r>
          <a:endParaRPr lang="ar-JO" sz="2000"/>
        </a:p>
        <a:p>
          <a:pPr algn="ctr" rtl="1"/>
          <a:r>
            <a:rPr lang="ar-JO" sz="2000"/>
            <a:t>يتم تطبيق المؤشر </a:t>
          </a:r>
          <a:r>
            <a:rPr lang="ar-JO" sz="2000" b="1"/>
            <a:t>بشكل منتظم منذ أربع سنوات على الأقل</a:t>
          </a:r>
          <a:r>
            <a:rPr lang="ar-JO" sz="2000"/>
            <a:t>، ويُراجع </a:t>
          </a:r>
          <a:r>
            <a:rPr lang="ar-JO" sz="2000" b="1"/>
            <a:t>بشكل دوري ومنهجي (كل سنة أو فصل دراسي)</a:t>
          </a:r>
          <a:r>
            <a:rPr lang="ar-JO" sz="2000"/>
            <a:t>.</a:t>
          </a:r>
          <a:endParaRPr lang="en-US" sz="2000"/>
        </a:p>
      </dgm:t>
    </dgm:pt>
    <dgm:pt modelId="{56E61797-A628-4C0F-A688-40567AA05403}" type="parTrans" cxnId="{F4BE6426-8D27-41DF-A789-DA95BA749CE9}">
      <dgm:prSet/>
      <dgm:spPr/>
      <dgm:t>
        <a:bodyPr/>
        <a:lstStyle/>
        <a:p>
          <a:endParaRPr lang="en-US"/>
        </a:p>
      </dgm:t>
    </dgm:pt>
    <dgm:pt modelId="{AF8AE626-BBF6-4662-91DB-88F25B82EEDC}" type="sibTrans" cxnId="{F4BE6426-8D27-41DF-A789-DA95BA749CE9}">
      <dgm:prSet/>
      <dgm:spPr/>
      <dgm:t>
        <a:bodyPr/>
        <a:lstStyle/>
        <a:p>
          <a:endParaRPr lang="en-US"/>
        </a:p>
      </dgm:t>
    </dgm:pt>
    <dgm:pt modelId="{74C39CC7-203E-448C-84BC-F60B646D5AFD}" type="pres">
      <dgm:prSet presAssocID="{964A0536-7235-4639-AD76-63EB5155731C}" presName="Name0" presStyleCnt="0">
        <dgm:presLayoutVars>
          <dgm:dir/>
          <dgm:resizeHandles val="exact"/>
        </dgm:presLayoutVars>
      </dgm:prSet>
      <dgm:spPr/>
    </dgm:pt>
    <dgm:pt modelId="{4D4160D0-936F-4395-92B2-BC4D514D1343}" type="pres">
      <dgm:prSet presAssocID="{48A5299C-83AF-42FA-87D1-DE316BE5C161}" presName="node" presStyleLbl="node1" presStyleIdx="0" presStyleCnt="6" custLinFactNeighborY="560">
        <dgm:presLayoutVars>
          <dgm:bulletEnabled val="1"/>
        </dgm:presLayoutVars>
      </dgm:prSet>
      <dgm:spPr/>
    </dgm:pt>
    <dgm:pt modelId="{79EB6886-7B34-4C20-8300-F5ACF092C528}" type="pres">
      <dgm:prSet presAssocID="{A08B7C52-6743-4FBD-8074-858041FAEB74}" presName="sibTrans" presStyleLbl="sibTrans1D1" presStyleIdx="0" presStyleCnt="5"/>
      <dgm:spPr/>
    </dgm:pt>
    <dgm:pt modelId="{C262191D-90C9-49E2-96CA-61FFFE4CA7FD}" type="pres">
      <dgm:prSet presAssocID="{A08B7C52-6743-4FBD-8074-858041FAEB74}" presName="connectorText" presStyleLbl="sibTrans1D1" presStyleIdx="0" presStyleCnt="5"/>
      <dgm:spPr/>
    </dgm:pt>
    <dgm:pt modelId="{312D29DC-B3A3-4298-95B4-C081E3DD7A31}" type="pres">
      <dgm:prSet presAssocID="{B6A37348-3B80-4C85-A546-05B23E971DDC}" presName="node" presStyleLbl="node1" presStyleIdx="1" presStyleCnt="6">
        <dgm:presLayoutVars>
          <dgm:bulletEnabled val="1"/>
        </dgm:presLayoutVars>
      </dgm:prSet>
      <dgm:spPr/>
    </dgm:pt>
    <dgm:pt modelId="{7111DC1C-08AB-4AD5-B79B-43F2AC833551}" type="pres">
      <dgm:prSet presAssocID="{3175CC03-C226-4549-BA69-4A3DC5FD49FA}" presName="sibTrans" presStyleLbl="sibTrans1D1" presStyleIdx="1" presStyleCnt="5"/>
      <dgm:spPr/>
    </dgm:pt>
    <dgm:pt modelId="{7BACB460-0D5A-4C56-801B-A7610F37502D}" type="pres">
      <dgm:prSet presAssocID="{3175CC03-C226-4549-BA69-4A3DC5FD49FA}" presName="connectorText" presStyleLbl="sibTrans1D1" presStyleIdx="1" presStyleCnt="5"/>
      <dgm:spPr/>
    </dgm:pt>
    <dgm:pt modelId="{016A6228-DC56-404F-AB4C-012775D10239}" type="pres">
      <dgm:prSet presAssocID="{ABD16060-6834-4852-8712-D198CF5D9049}" presName="node" presStyleLbl="node1" presStyleIdx="2" presStyleCnt="6" custScaleX="100094">
        <dgm:presLayoutVars>
          <dgm:bulletEnabled val="1"/>
        </dgm:presLayoutVars>
      </dgm:prSet>
      <dgm:spPr/>
    </dgm:pt>
    <dgm:pt modelId="{130597C9-BC87-4135-8DDF-140A0532D7EB}" type="pres">
      <dgm:prSet presAssocID="{7680B114-1AEF-494A-B4B5-D1EC516C5111}" presName="sibTrans" presStyleLbl="sibTrans1D1" presStyleIdx="2" presStyleCnt="5"/>
      <dgm:spPr/>
    </dgm:pt>
    <dgm:pt modelId="{C234D695-300F-47DE-B970-5A3049A33A15}" type="pres">
      <dgm:prSet presAssocID="{7680B114-1AEF-494A-B4B5-D1EC516C5111}" presName="connectorText" presStyleLbl="sibTrans1D1" presStyleIdx="2" presStyleCnt="5"/>
      <dgm:spPr/>
    </dgm:pt>
    <dgm:pt modelId="{B1589810-6DE4-4EDE-90B2-013791B304CC}" type="pres">
      <dgm:prSet presAssocID="{41E97C37-ABB3-4E80-9395-E236A7E7D075}" presName="node" presStyleLbl="node1" presStyleIdx="3" presStyleCnt="6">
        <dgm:presLayoutVars>
          <dgm:bulletEnabled val="1"/>
        </dgm:presLayoutVars>
      </dgm:prSet>
      <dgm:spPr/>
    </dgm:pt>
    <dgm:pt modelId="{400FA8CA-1B82-48C9-A17B-8954DF06D3CE}" type="pres">
      <dgm:prSet presAssocID="{127625BC-6184-4FCB-B609-BE2390725A45}" presName="sibTrans" presStyleLbl="sibTrans1D1" presStyleIdx="3" presStyleCnt="5"/>
      <dgm:spPr/>
    </dgm:pt>
    <dgm:pt modelId="{F59772F5-843B-4CE3-9128-91D93506E61C}" type="pres">
      <dgm:prSet presAssocID="{127625BC-6184-4FCB-B609-BE2390725A45}" presName="connectorText" presStyleLbl="sibTrans1D1" presStyleIdx="3" presStyleCnt="5"/>
      <dgm:spPr/>
    </dgm:pt>
    <dgm:pt modelId="{2F849B8D-95B5-4133-9CE7-D72A2D360F6C}" type="pres">
      <dgm:prSet presAssocID="{455D1641-DC28-4B75-A31C-529278F13C50}" presName="node" presStyleLbl="node1" presStyleIdx="4" presStyleCnt="6">
        <dgm:presLayoutVars>
          <dgm:bulletEnabled val="1"/>
        </dgm:presLayoutVars>
      </dgm:prSet>
      <dgm:spPr/>
    </dgm:pt>
    <dgm:pt modelId="{CD260BE2-A13D-466D-8025-1F34E5AF9022}" type="pres">
      <dgm:prSet presAssocID="{F6FF9FD0-50BB-43F7-8914-26EC048BC59A}" presName="sibTrans" presStyleLbl="sibTrans1D1" presStyleIdx="4" presStyleCnt="5"/>
      <dgm:spPr/>
    </dgm:pt>
    <dgm:pt modelId="{55645C6D-1F57-454C-A6BE-D0195ECFDE42}" type="pres">
      <dgm:prSet presAssocID="{F6FF9FD0-50BB-43F7-8914-26EC048BC59A}" presName="connectorText" presStyleLbl="sibTrans1D1" presStyleIdx="4" presStyleCnt="5"/>
      <dgm:spPr/>
    </dgm:pt>
    <dgm:pt modelId="{76D3E776-7E90-4B14-85E0-6EACE9CE9E12}" type="pres">
      <dgm:prSet presAssocID="{2EED1532-CDCC-414C-B089-4535B2EDF144}" presName="node" presStyleLbl="node1" presStyleIdx="5" presStyleCnt="6" custLinFactNeighborX="325" custLinFactNeighborY="83">
        <dgm:presLayoutVars>
          <dgm:bulletEnabled val="1"/>
        </dgm:presLayoutVars>
      </dgm:prSet>
      <dgm:spPr/>
    </dgm:pt>
  </dgm:ptLst>
  <dgm:cxnLst>
    <dgm:cxn modelId="{15D72001-931F-409A-B83B-4C9BBCDC0650}" srcId="{964A0536-7235-4639-AD76-63EB5155731C}" destId="{ABD16060-6834-4852-8712-D198CF5D9049}" srcOrd="2" destOrd="0" parTransId="{58E6487C-3D89-466E-A845-7F5BF3340D66}" sibTransId="{7680B114-1AEF-494A-B4B5-D1EC516C5111}"/>
    <dgm:cxn modelId="{A18C1009-2ADA-42F7-9067-CC527038600B}" type="presOf" srcId="{48A5299C-83AF-42FA-87D1-DE316BE5C161}" destId="{4D4160D0-936F-4395-92B2-BC4D514D1343}" srcOrd="0" destOrd="0" presId="urn:microsoft.com/office/officeart/2016/7/layout/RepeatingBendingProcessNew"/>
    <dgm:cxn modelId="{7E96DF15-9D48-47C1-A9CD-1B0DD9F7A4AD}" type="presOf" srcId="{A08B7C52-6743-4FBD-8074-858041FAEB74}" destId="{C262191D-90C9-49E2-96CA-61FFFE4CA7FD}" srcOrd="1" destOrd="0" presId="urn:microsoft.com/office/officeart/2016/7/layout/RepeatingBendingProcessNew"/>
    <dgm:cxn modelId="{D58F6519-F38A-4A04-A65A-799EF38EED45}" type="presOf" srcId="{127625BC-6184-4FCB-B609-BE2390725A45}" destId="{400FA8CA-1B82-48C9-A17B-8954DF06D3CE}" srcOrd="0" destOrd="0" presId="urn:microsoft.com/office/officeart/2016/7/layout/RepeatingBendingProcessNew"/>
    <dgm:cxn modelId="{8D65C61D-10E0-42FB-AED7-5598B62ECD92}" type="presOf" srcId="{2EED1532-CDCC-414C-B089-4535B2EDF144}" destId="{76D3E776-7E90-4B14-85E0-6EACE9CE9E12}" srcOrd="0" destOrd="0" presId="urn:microsoft.com/office/officeart/2016/7/layout/RepeatingBendingProcessNew"/>
    <dgm:cxn modelId="{F4BE6426-8D27-41DF-A789-DA95BA749CE9}" srcId="{964A0536-7235-4639-AD76-63EB5155731C}" destId="{2EED1532-CDCC-414C-B089-4535B2EDF144}" srcOrd="5" destOrd="0" parTransId="{56E61797-A628-4C0F-A688-40567AA05403}" sibTransId="{AF8AE626-BBF6-4662-91DB-88F25B82EEDC}"/>
    <dgm:cxn modelId="{EC01AE2C-C0B2-445B-BAB3-6102A4FAC204}" srcId="{964A0536-7235-4639-AD76-63EB5155731C}" destId="{41E97C37-ABB3-4E80-9395-E236A7E7D075}" srcOrd="3" destOrd="0" parTransId="{42F68B11-D0C6-4F67-9911-915645A54249}" sibTransId="{127625BC-6184-4FCB-B609-BE2390725A45}"/>
    <dgm:cxn modelId="{78BEE32E-E2CB-49B9-9F8D-34A9758C15C7}" type="presOf" srcId="{455D1641-DC28-4B75-A31C-529278F13C50}" destId="{2F849B8D-95B5-4133-9CE7-D72A2D360F6C}" srcOrd="0" destOrd="0" presId="urn:microsoft.com/office/officeart/2016/7/layout/RepeatingBendingProcessNew"/>
    <dgm:cxn modelId="{1C72663D-F875-4C9B-B213-7FA07AE28455}" srcId="{964A0536-7235-4639-AD76-63EB5155731C}" destId="{B6A37348-3B80-4C85-A546-05B23E971DDC}" srcOrd="1" destOrd="0" parTransId="{E8F33B58-0393-49C0-8F85-38FE8B4A3267}" sibTransId="{3175CC03-C226-4549-BA69-4A3DC5FD49FA}"/>
    <dgm:cxn modelId="{851DBF5E-B9EF-4FC3-9FB5-D32F5B185751}" srcId="{964A0536-7235-4639-AD76-63EB5155731C}" destId="{455D1641-DC28-4B75-A31C-529278F13C50}" srcOrd="4" destOrd="0" parTransId="{AAB82CF5-B2A4-43C4-9B15-512DF0BDEEA3}" sibTransId="{F6FF9FD0-50BB-43F7-8914-26EC048BC59A}"/>
    <dgm:cxn modelId="{D414F55F-DD1C-4ADA-8256-63E3E12313E3}" type="presOf" srcId="{7680B114-1AEF-494A-B4B5-D1EC516C5111}" destId="{130597C9-BC87-4135-8DDF-140A0532D7EB}" srcOrd="0" destOrd="0" presId="urn:microsoft.com/office/officeart/2016/7/layout/RepeatingBendingProcessNew"/>
    <dgm:cxn modelId="{462C0A48-89EC-4045-9F7F-A5605D0C50DD}" type="presOf" srcId="{41E97C37-ABB3-4E80-9395-E236A7E7D075}" destId="{B1589810-6DE4-4EDE-90B2-013791B304CC}" srcOrd="0" destOrd="0" presId="urn:microsoft.com/office/officeart/2016/7/layout/RepeatingBendingProcessNew"/>
    <dgm:cxn modelId="{0BD17C4A-A76F-41E9-BA37-544BAB00CD0C}" type="presOf" srcId="{3175CC03-C226-4549-BA69-4A3DC5FD49FA}" destId="{7BACB460-0D5A-4C56-801B-A7610F37502D}" srcOrd="1" destOrd="0" presId="urn:microsoft.com/office/officeart/2016/7/layout/RepeatingBendingProcessNew"/>
    <dgm:cxn modelId="{FA19CF51-C039-42CD-A1B5-F1B2C9BAEBA6}" type="presOf" srcId="{F6FF9FD0-50BB-43F7-8914-26EC048BC59A}" destId="{CD260BE2-A13D-466D-8025-1F34E5AF9022}" srcOrd="0" destOrd="0" presId="urn:microsoft.com/office/officeart/2016/7/layout/RepeatingBendingProcessNew"/>
    <dgm:cxn modelId="{C3A5C877-E0C1-4A1D-847A-079F73C42238}" type="presOf" srcId="{A08B7C52-6743-4FBD-8074-858041FAEB74}" destId="{79EB6886-7B34-4C20-8300-F5ACF092C528}" srcOrd="0" destOrd="0" presId="urn:microsoft.com/office/officeart/2016/7/layout/RepeatingBendingProcessNew"/>
    <dgm:cxn modelId="{6812C684-D60F-43F2-AD76-C2B9C1404301}" type="presOf" srcId="{ABD16060-6834-4852-8712-D198CF5D9049}" destId="{016A6228-DC56-404F-AB4C-012775D10239}" srcOrd="0" destOrd="0" presId="urn:microsoft.com/office/officeart/2016/7/layout/RepeatingBendingProcessNew"/>
    <dgm:cxn modelId="{D3B77592-9DE1-426B-B0D8-930B81538C2A}" type="presOf" srcId="{F6FF9FD0-50BB-43F7-8914-26EC048BC59A}" destId="{55645C6D-1F57-454C-A6BE-D0195ECFDE42}" srcOrd="1" destOrd="0" presId="urn:microsoft.com/office/officeart/2016/7/layout/RepeatingBendingProcessNew"/>
    <dgm:cxn modelId="{D4E3A09E-A0DD-410E-9DB5-60C613A5B32F}" srcId="{964A0536-7235-4639-AD76-63EB5155731C}" destId="{48A5299C-83AF-42FA-87D1-DE316BE5C161}" srcOrd="0" destOrd="0" parTransId="{4BF2CE97-CD65-44A6-BF35-9C3DECD70872}" sibTransId="{A08B7C52-6743-4FBD-8074-858041FAEB74}"/>
    <dgm:cxn modelId="{C0211CCB-DE6C-444F-B010-EA5B4A7FD1B7}" type="presOf" srcId="{7680B114-1AEF-494A-B4B5-D1EC516C5111}" destId="{C234D695-300F-47DE-B970-5A3049A33A15}" srcOrd="1" destOrd="0" presId="urn:microsoft.com/office/officeart/2016/7/layout/RepeatingBendingProcessNew"/>
    <dgm:cxn modelId="{14B73ACC-9505-48CA-8198-CAEA5AAA6A07}" type="presOf" srcId="{B6A37348-3B80-4C85-A546-05B23E971DDC}" destId="{312D29DC-B3A3-4298-95B4-C081E3DD7A31}" srcOrd="0" destOrd="0" presId="urn:microsoft.com/office/officeart/2016/7/layout/RepeatingBendingProcessNew"/>
    <dgm:cxn modelId="{4CAC85D6-50A8-4937-A9E9-1E6A8C0EE11D}" type="presOf" srcId="{127625BC-6184-4FCB-B609-BE2390725A45}" destId="{F59772F5-843B-4CE3-9128-91D93506E61C}" srcOrd="1" destOrd="0" presId="urn:microsoft.com/office/officeart/2016/7/layout/RepeatingBendingProcessNew"/>
    <dgm:cxn modelId="{765FF3E9-79F8-4532-BD1E-9A1F8214F3CF}" type="presOf" srcId="{964A0536-7235-4639-AD76-63EB5155731C}" destId="{74C39CC7-203E-448C-84BC-F60B646D5AFD}" srcOrd="0" destOrd="0" presId="urn:microsoft.com/office/officeart/2016/7/layout/RepeatingBendingProcessNew"/>
    <dgm:cxn modelId="{3BC1D6EB-CBCD-451B-A70F-CBED050F34E9}" type="presOf" srcId="{3175CC03-C226-4549-BA69-4A3DC5FD49FA}" destId="{7111DC1C-08AB-4AD5-B79B-43F2AC833551}" srcOrd="0" destOrd="0" presId="urn:microsoft.com/office/officeart/2016/7/layout/RepeatingBendingProcessNew"/>
    <dgm:cxn modelId="{63176DF2-B0DD-470C-BD19-E2EC254CE017}" type="presParOf" srcId="{74C39CC7-203E-448C-84BC-F60B646D5AFD}" destId="{4D4160D0-936F-4395-92B2-BC4D514D1343}" srcOrd="0" destOrd="0" presId="urn:microsoft.com/office/officeart/2016/7/layout/RepeatingBendingProcessNew"/>
    <dgm:cxn modelId="{4FA796A1-A5FF-48FD-A1D8-374C335C8F91}" type="presParOf" srcId="{74C39CC7-203E-448C-84BC-F60B646D5AFD}" destId="{79EB6886-7B34-4C20-8300-F5ACF092C528}" srcOrd="1" destOrd="0" presId="urn:microsoft.com/office/officeart/2016/7/layout/RepeatingBendingProcessNew"/>
    <dgm:cxn modelId="{95A17FB0-2A8F-4410-969A-32EDA6DBF9BC}" type="presParOf" srcId="{79EB6886-7B34-4C20-8300-F5ACF092C528}" destId="{C262191D-90C9-49E2-96CA-61FFFE4CA7FD}" srcOrd="0" destOrd="0" presId="urn:microsoft.com/office/officeart/2016/7/layout/RepeatingBendingProcessNew"/>
    <dgm:cxn modelId="{64E5E0B1-AA3C-4973-A4DA-490A822C2DA5}" type="presParOf" srcId="{74C39CC7-203E-448C-84BC-F60B646D5AFD}" destId="{312D29DC-B3A3-4298-95B4-C081E3DD7A31}" srcOrd="2" destOrd="0" presId="urn:microsoft.com/office/officeart/2016/7/layout/RepeatingBendingProcessNew"/>
    <dgm:cxn modelId="{1945B543-9CA2-472E-9F10-40285E5CEE79}" type="presParOf" srcId="{74C39CC7-203E-448C-84BC-F60B646D5AFD}" destId="{7111DC1C-08AB-4AD5-B79B-43F2AC833551}" srcOrd="3" destOrd="0" presId="urn:microsoft.com/office/officeart/2016/7/layout/RepeatingBendingProcessNew"/>
    <dgm:cxn modelId="{C2B8A8EB-F094-4EA8-8B41-E95E3A11BAC8}" type="presParOf" srcId="{7111DC1C-08AB-4AD5-B79B-43F2AC833551}" destId="{7BACB460-0D5A-4C56-801B-A7610F37502D}" srcOrd="0" destOrd="0" presId="urn:microsoft.com/office/officeart/2016/7/layout/RepeatingBendingProcessNew"/>
    <dgm:cxn modelId="{A80B3771-3CAC-4570-A832-DEA2AD61AA2F}" type="presParOf" srcId="{74C39CC7-203E-448C-84BC-F60B646D5AFD}" destId="{016A6228-DC56-404F-AB4C-012775D10239}" srcOrd="4" destOrd="0" presId="urn:microsoft.com/office/officeart/2016/7/layout/RepeatingBendingProcessNew"/>
    <dgm:cxn modelId="{5B040598-7E84-49D9-A27E-49F76CC84328}" type="presParOf" srcId="{74C39CC7-203E-448C-84BC-F60B646D5AFD}" destId="{130597C9-BC87-4135-8DDF-140A0532D7EB}" srcOrd="5" destOrd="0" presId="urn:microsoft.com/office/officeart/2016/7/layout/RepeatingBendingProcessNew"/>
    <dgm:cxn modelId="{7F86CEE8-4F5E-4D21-A782-B6F528AE1A79}" type="presParOf" srcId="{130597C9-BC87-4135-8DDF-140A0532D7EB}" destId="{C234D695-300F-47DE-B970-5A3049A33A15}" srcOrd="0" destOrd="0" presId="urn:microsoft.com/office/officeart/2016/7/layout/RepeatingBendingProcessNew"/>
    <dgm:cxn modelId="{49B872B5-E016-4369-BC5E-1C6AFA301626}" type="presParOf" srcId="{74C39CC7-203E-448C-84BC-F60B646D5AFD}" destId="{B1589810-6DE4-4EDE-90B2-013791B304CC}" srcOrd="6" destOrd="0" presId="urn:microsoft.com/office/officeart/2016/7/layout/RepeatingBendingProcessNew"/>
    <dgm:cxn modelId="{81ECA778-C7DA-400C-A21B-F50577EA8482}" type="presParOf" srcId="{74C39CC7-203E-448C-84BC-F60B646D5AFD}" destId="{400FA8CA-1B82-48C9-A17B-8954DF06D3CE}" srcOrd="7" destOrd="0" presId="urn:microsoft.com/office/officeart/2016/7/layout/RepeatingBendingProcessNew"/>
    <dgm:cxn modelId="{E5E04342-D8EC-4805-844F-10BCB455DAA2}" type="presParOf" srcId="{400FA8CA-1B82-48C9-A17B-8954DF06D3CE}" destId="{F59772F5-843B-4CE3-9128-91D93506E61C}" srcOrd="0" destOrd="0" presId="urn:microsoft.com/office/officeart/2016/7/layout/RepeatingBendingProcessNew"/>
    <dgm:cxn modelId="{B2C95BAF-E7ED-458E-89D1-85DCE1EC6557}" type="presParOf" srcId="{74C39CC7-203E-448C-84BC-F60B646D5AFD}" destId="{2F849B8D-95B5-4133-9CE7-D72A2D360F6C}" srcOrd="8" destOrd="0" presId="urn:microsoft.com/office/officeart/2016/7/layout/RepeatingBendingProcessNew"/>
    <dgm:cxn modelId="{AB65FED6-79FC-48CC-8E23-81F87F1A189F}" type="presParOf" srcId="{74C39CC7-203E-448C-84BC-F60B646D5AFD}" destId="{CD260BE2-A13D-466D-8025-1F34E5AF9022}" srcOrd="9" destOrd="0" presId="urn:microsoft.com/office/officeart/2016/7/layout/RepeatingBendingProcessNew"/>
    <dgm:cxn modelId="{C53A42A3-CB57-47D4-ACF6-AAC121E71AA7}" type="presParOf" srcId="{CD260BE2-A13D-466D-8025-1F34E5AF9022}" destId="{55645C6D-1F57-454C-A6BE-D0195ECFDE42}" srcOrd="0" destOrd="0" presId="urn:microsoft.com/office/officeart/2016/7/layout/RepeatingBendingProcessNew"/>
    <dgm:cxn modelId="{B3E865A8-09A0-47D4-AC42-59E4101A6A57}" type="presParOf" srcId="{74C39CC7-203E-448C-84BC-F60B646D5AFD}" destId="{76D3E776-7E90-4B14-85E0-6EACE9CE9E1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FBCA25-71B0-4969-A0DB-8ACE85495D8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30055A-1259-4F41-829C-DDC68BE84018}">
      <dgm:prSet/>
      <dgm:spPr/>
      <dgm:t>
        <a:bodyPr/>
        <a:lstStyle/>
        <a:p>
          <a:r>
            <a:rPr lang="ar-JO" b="1"/>
            <a:t>شروط إضافية</a:t>
          </a:r>
          <a:endParaRPr lang="en-US"/>
        </a:p>
      </dgm:t>
    </dgm:pt>
    <dgm:pt modelId="{1B255D3F-4DBB-4B75-AB41-88337371E416}" type="parTrans" cxnId="{0B2AAD35-1AC8-48B3-BDA3-41D8E640942F}">
      <dgm:prSet/>
      <dgm:spPr/>
      <dgm:t>
        <a:bodyPr/>
        <a:lstStyle/>
        <a:p>
          <a:endParaRPr lang="en-US"/>
        </a:p>
      </dgm:t>
    </dgm:pt>
    <dgm:pt modelId="{23A202B8-D818-4BF6-BD93-7D67D0857457}" type="sibTrans" cxnId="{0B2AAD35-1AC8-48B3-BDA3-41D8E640942F}">
      <dgm:prSet/>
      <dgm:spPr/>
      <dgm:t>
        <a:bodyPr/>
        <a:lstStyle/>
        <a:p>
          <a:endParaRPr lang="en-US"/>
        </a:p>
      </dgm:t>
    </dgm:pt>
    <dgm:pt modelId="{1108A7EA-D2B1-44BA-8838-1D9FFB059515}">
      <dgm:prSet custT="1"/>
      <dgm:spPr/>
      <dgm:t>
        <a:bodyPr/>
        <a:lstStyle/>
        <a:p>
          <a:r>
            <a:rPr lang="ar-JO" sz="1600"/>
            <a:t>إذا حصل البرنامج على أقل من </a:t>
          </a:r>
          <a:r>
            <a:rPr lang="ar-JO" sz="1600" b="1"/>
            <a:t>3 نقاط في أي معيار</a:t>
          </a:r>
          <a:r>
            <a:rPr lang="ar-JO" sz="1600"/>
            <a:t> ➜ </a:t>
          </a:r>
          <a:r>
            <a:rPr lang="ar-JO" sz="1600" b="1"/>
            <a:t>لا يستحق الاعتماد</a:t>
          </a:r>
          <a:r>
            <a:rPr lang="ar-JO" sz="1600"/>
            <a:t> حتى وإن كان متوسطه العام أعلى.</a:t>
          </a:r>
          <a:endParaRPr lang="en-US" sz="1600"/>
        </a:p>
      </dgm:t>
    </dgm:pt>
    <dgm:pt modelId="{1BE3ABF2-7DA5-4459-A193-B65A0E331F39}" type="parTrans" cxnId="{0057928F-38F8-4007-B1FA-A7851B664165}">
      <dgm:prSet/>
      <dgm:spPr/>
      <dgm:t>
        <a:bodyPr/>
        <a:lstStyle/>
        <a:p>
          <a:endParaRPr lang="en-US"/>
        </a:p>
      </dgm:t>
    </dgm:pt>
    <dgm:pt modelId="{9CAFAB4A-ACB7-4BFB-857E-4A5900E30163}" type="sibTrans" cxnId="{0057928F-38F8-4007-B1FA-A7851B664165}">
      <dgm:prSet/>
      <dgm:spPr/>
      <dgm:t>
        <a:bodyPr/>
        <a:lstStyle/>
        <a:p>
          <a:endParaRPr lang="en-US"/>
        </a:p>
      </dgm:t>
    </dgm:pt>
    <dgm:pt modelId="{97511C7D-3762-47C7-8DD5-08759BAC0A14}">
      <dgm:prSet custT="1"/>
      <dgm:spPr/>
      <dgm:t>
        <a:bodyPr/>
        <a:lstStyle/>
        <a:p>
          <a:r>
            <a:rPr lang="ar-JO" sz="1600"/>
            <a:t>في حال حصول البرنامج على تقييم </a:t>
          </a:r>
          <a:r>
            <a:rPr lang="ar-JO" sz="1600" b="1"/>
            <a:t>بين 2.6 و3</a:t>
          </a:r>
          <a:r>
            <a:rPr lang="ar-JO" sz="1600"/>
            <a:t> ➜ قد يُمنح اعتمادًا مشروطًا مع </a:t>
          </a:r>
          <a:r>
            <a:rPr lang="ar-JO" sz="1600" b="1"/>
            <a:t>خطة تحسين لمدة 6 أشهر</a:t>
          </a:r>
          <a:r>
            <a:rPr lang="ar-JO" sz="1600"/>
            <a:t> ثم إعادة التقييم.</a:t>
          </a:r>
          <a:endParaRPr lang="en-US" sz="1600"/>
        </a:p>
      </dgm:t>
    </dgm:pt>
    <dgm:pt modelId="{27B194CD-9DC5-41D1-B3D4-82CA64EAFBA2}" type="parTrans" cxnId="{51B130E8-C85F-4074-866B-CA13311EE4D3}">
      <dgm:prSet/>
      <dgm:spPr/>
      <dgm:t>
        <a:bodyPr/>
        <a:lstStyle/>
        <a:p>
          <a:endParaRPr lang="en-US"/>
        </a:p>
      </dgm:t>
    </dgm:pt>
    <dgm:pt modelId="{3155023C-6B2A-4FEF-98DE-E4F5DEAAC1F9}" type="sibTrans" cxnId="{51B130E8-C85F-4074-866B-CA13311EE4D3}">
      <dgm:prSet/>
      <dgm:spPr/>
      <dgm:t>
        <a:bodyPr/>
        <a:lstStyle/>
        <a:p>
          <a:endParaRPr lang="en-US"/>
        </a:p>
      </dgm:t>
    </dgm:pt>
    <dgm:pt modelId="{7C8BC015-2086-49E8-B2AB-4E580B2D2C4B}">
      <dgm:prSet/>
      <dgm:spPr/>
      <dgm:t>
        <a:bodyPr/>
        <a:lstStyle/>
        <a:p>
          <a:r>
            <a:rPr lang="ar-JO"/>
            <a:t>لا يجوز الاعتراض على قرار الهيئة بعد مرور </a:t>
          </a:r>
          <a:r>
            <a:rPr lang="ar-JO" b="1"/>
            <a:t>شهر واحد</a:t>
          </a:r>
          <a:r>
            <a:rPr lang="ar-JO"/>
            <a:t> من صدوره.</a:t>
          </a:r>
          <a:endParaRPr lang="en-US"/>
        </a:p>
      </dgm:t>
    </dgm:pt>
    <dgm:pt modelId="{93C1A295-D34B-4BA2-B405-9EBDEDEAA323}" type="parTrans" cxnId="{E960AB93-95E9-4C94-BE41-FCF29ECCEC20}">
      <dgm:prSet/>
      <dgm:spPr/>
      <dgm:t>
        <a:bodyPr/>
        <a:lstStyle/>
        <a:p>
          <a:endParaRPr lang="en-US"/>
        </a:p>
      </dgm:t>
    </dgm:pt>
    <dgm:pt modelId="{64033A30-FCDA-4027-8B7E-BF178AA2FDE6}" type="sibTrans" cxnId="{E960AB93-95E9-4C94-BE41-FCF29ECCEC20}">
      <dgm:prSet/>
      <dgm:spPr/>
      <dgm:t>
        <a:bodyPr/>
        <a:lstStyle/>
        <a:p>
          <a:endParaRPr lang="en-US"/>
        </a:p>
      </dgm:t>
    </dgm:pt>
    <dgm:pt modelId="{24BAF2D5-DC59-4B0C-AA61-0AE4BF4BD726}" type="pres">
      <dgm:prSet presAssocID="{57FBCA25-71B0-4969-A0DB-8ACE85495D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AC7C63-4336-476A-B13E-3A30CFAC6A26}" type="pres">
      <dgm:prSet presAssocID="{1430055A-1259-4F41-829C-DDC68BE84018}" presName="hierRoot1" presStyleCnt="0"/>
      <dgm:spPr/>
    </dgm:pt>
    <dgm:pt modelId="{9B21111B-9DAF-4339-A1CD-97653FDB77F3}" type="pres">
      <dgm:prSet presAssocID="{1430055A-1259-4F41-829C-DDC68BE84018}" presName="composite" presStyleCnt="0"/>
      <dgm:spPr/>
    </dgm:pt>
    <dgm:pt modelId="{BA60CEAF-E228-4FCE-993F-6CD66827DBBF}" type="pres">
      <dgm:prSet presAssocID="{1430055A-1259-4F41-829C-DDC68BE84018}" presName="background" presStyleLbl="node0" presStyleIdx="0" presStyleCnt="4"/>
      <dgm:spPr/>
    </dgm:pt>
    <dgm:pt modelId="{FBAB1C25-0E7C-40DF-B896-08738B985DA4}" type="pres">
      <dgm:prSet presAssocID="{1430055A-1259-4F41-829C-DDC68BE84018}" presName="text" presStyleLbl="fgAcc0" presStyleIdx="0" presStyleCnt="4" custLinFactNeighborX="-21385" custLinFactNeighborY="4105">
        <dgm:presLayoutVars>
          <dgm:chPref val="3"/>
        </dgm:presLayoutVars>
      </dgm:prSet>
      <dgm:spPr/>
    </dgm:pt>
    <dgm:pt modelId="{43A34BEF-EBBA-4748-A4A0-0B9179245967}" type="pres">
      <dgm:prSet presAssocID="{1430055A-1259-4F41-829C-DDC68BE84018}" presName="hierChild2" presStyleCnt="0"/>
      <dgm:spPr/>
    </dgm:pt>
    <dgm:pt modelId="{A44EB648-C33F-42D0-891D-54CFDBAC1806}" type="pres">
      <dgm:prSet presAssocID="{1108A7EA-D2B1-44BA-8838-1D9FFB059515}" presName="hierRoot1" presStyleCnt="0"/>
      <dgm:spPr/>
    </dgm:pt>
    <dgm:pt modelId="{E7791085-1810-47C0-A751-510008A4977E}" type="pres">
      <dgm:prSet presAssocID="{1108A7EA-D2B1-44BA-8838-1D9FFB059515}" presName="composite" presStyleCnt="0"/>
      <dgm:spPr/>
    </dgm:pt>
    <dgm:pt modelId="{CB250D05-10FF-42FC-960A-B676298FC397}" type="pres">
      <dgm:prSet presAssocID="{1108A7EA-D2B1-44BA-8838-1D9FFB059515}" presName="background" presStyleLbl="node0" presStyleIdx="1" presStyleCnt="4"/>
      <dgm:spPr/>
    </dgm:pt>
    <dgm:pt modelId="{FEBFD862-8B6A-4E60-B0D3-80F3BDC7F654}" type="pres">
      <dgm:prSet presAssocID="{1108A7EA-D2B1-44BA-8838-1D9FFB059515}" presName="text" presStyleLbl="fgAcc0" presStyleIdx="1" presStyleCnt="4" custScaleX="119373" custScaleY="121812" custLinFactNeighborX="-21272" custLinFactNeighborY="10236">
        <dgm:presLayoutVars>
          <dgm:chPref val="3"/>
        </dgm:presLayoutVars>
      </dgm:prSet>
      <dgm:spPr/>
    </dgm:pt>
    <dgm:pt modelId="{C04C381F-864B-4E65-B9D1-F51FC16441D8}" type="pres">
      <dgm:prSet presAssocID="{1108A7EA-D2B1-44BA-8838-1D9FFB059515}" presName="hierChild2" presStyleCnt="0"/>
      <dgm:spPr/>
    </dgm:pt>
    <dgm:pt modelId="{DE6F3301-1D24-4785-9968-25CC3590E742}" type="pres">
      <dgm:prSet presAssocID="{97511C7D-3762-47C7-8DD5-08759BAC0A14}" presName="hierRoot1" presStyleCnt="0"/>
      <dgm:spPr/>
    </dgm:pt>
    <dgm:pt modelId="{51E190B6-75EB-4AFD-9203-5331DC730314}" type="pres">
      <dgm:prSet presAssocID="{97511C7D-3762-47C7-8DD5-08759BAC0A14}" presName="composite" presStyleCnt="0"/>
      <dgm:spPr/>
    </dgm:pt>
    <dgm:pt modelId="{B72A8C1B-B6E1-4805-A0EA-45A5D1CD4BFA}" type="pres">
      <dgm:prSet presAssocID="{97511C7D-3762-47C7-8DD5-08759BAC0A14}" presName="background" presStyleLbl="node0" presStyleIdx="2" presStyleCnt="4"/>
      <dgm:spPr/>
    </dgm:pt>
    <dgm:pt modelId="{ECFE3CA8-E411-49F9-A9C9-9DA0B881122C}" type="pres">
      <dgm:prSet presAssocID="{97511C7D-3762-47C7-8DD5-08759BAC0A14}" presName="text" presStyleLbl="fgAcc0" presStyleIdx="2" presStyleCnt="4" custScaleX="134467" custScaleY="131978" custLinFactNeighborX="-31317" custLinFactNeighborY="11">
        <dgm:presLayoutVars>
          <dgm:chPref val="3"/>
        </dgm:presLayoutVars>
      </dgm:prSet>
      <dgm:spPr/>
    </dgm:pt>
    <dgm:pt modelId="{877E166F-2ACB-40A3-9027-FCFF42418384}" type="pres">
      <dgm:prSet presAssocID="{97511C7D-3762-47C7-8DD5-08759BAC0A14}" presName="hierChild2" presStyleCnt="0"/>
      <dgm:spPr/>
    </dgm:pt>
    <dgm:pt modelId="{BD375B76-3823-46D4-B941-A51C4F7DB61E}" type="pres">
      <dgm:prSet presAssocID="{7C8BC015-2086-49E8-B2AB-4E580B2D2C4B}" presName="hierRoot1" presStyleCnt="0"/>
      <dgm:spPr/>
    </dgm:pt>
    <dgm:pt modelId="{926A1CC7-3C14-4701-A390-F48FFBD0169D}" type="pres">
      <dgm:prSet presAssocID="{7C8BC015-2086-49E8-B2AB-4E580B2D2C4B}" presName="composite" presStyleCnt="0"/>
      <dgm:spPr/>
    </dgm:pt>
    <dgm:pt modelId="{F4BEA39B-7696-4AD0-BE48-57B008F96803}" type="pres">
      <dgm:prSet presAssocID="{7C8BC015-2086-49E8-B2AB-4E580B2D2C4B}" presName="background" presStyleLbl="node0" presStyleIdx="3" presStyleCnt="4"/>
      <dgm:spPr/>
    </dgm:pt>
    <dgm:pt modelId="{071486FB-C6C9-41AF-B197-0AC719AFA035}" type="pres">
      <dgm:prSet presAssocID="{7C8BC015-2086-49E8-B2AB-4E580B2D2C4B}" presName="text" presStyleLbl="fgAcc0" presStyleIdx="3" presStyleCnt="4" custScaleX="149190" custScaleY="107727" custLinFactNeighborX="-19484" custLinFactNeighborY="11877">
        <dgm:presLayoutVars>
          <dgm:chPref val="3"/>
        </dgm:presLayoutVars>
      </dgm:prSet>
      <dgm:spPr/>
    </dgm:pt>
    <dgm:pt modelId="{E10031E8-62E5-479E-9C20-897AD84EFB07}" type="pres">
      <dgm:prSet presAssocID="{7C8BC015-2086-49E8-B2AB-4E580B2D2C4B}" presName="hierChild2" presStyleCnt="0"/>
      <dgm:spPr/>
    </dgm:pt>
  </dgm:ptLst>
  <dgm:cxnLst>
    <dgm:cxn modelId="{65692D0D-B395-4129-90EE-785EE77A1CEB}" type="presOf" srcId="{7C8BC015-2086-49E8-B2AB-4E580B2D2C4B}" destId="{071486FB-C6C9-41AF-B197-0AC719AFA035}" srcOrd="0" destOrd="0" presId="urn:microsoft.com/office/officeart/2005/8/layout/hierarchy1"/>
    <dgm:cxn modelId="{515BC120-0737-4747-8D60-F3D1A800D94A}" type="presOf" srcId="{1108A7EA-D2B1-44BA-8838-1D9FFB059515}" destId="{FEBFD862-8B6A-4E60-B0D3-80F3BDC7F654}" srcOrd="0" destOrd="0" presId="urn:microsoft.com/office/officeart/2005/8/layout/hierarchy1"/>
    <dgm:cxn modelId="{0B2AAD35-1AC8-48B3-BDA3-41D8E640942F}" srcId="{57FBCA25-71B0-4969-A0DB-8ACE85495D8A}" destId="{1430055A-1259-4F41-829C-DDC68BE84018}" srcOrd="0" destOrd="0" parTransId="{1B255D3F-4DBB-4B75-AB41-88337371E416}" sibTransId="{23A202B8-D818-4BF6-BD93-7D67D0857457}"/>
    <dgm:cxn modelId="{7286514E-E42D-4CB3-9210-FC96922DB20A}" type="presOf" srcId="{97511C7D-3762-47C7-8DD5-08759BAC0A14}" destId="{ECFE3CA8-E411-49F9-A9C9-9DA0B881122C}" srcOrd="0" destOrd="0" presId="urn:microsoft.com/office/officeart/2005/8/layout/hierarchy1"/>
    <dgm:cxn modelId="{82850556-6845-4A98-B633-686EF7CCFDA2}" type="presOf" srcId="{57FBCA25-71B0-4969-A0DB-8ACE85495D8A}" destId="{24BAF2D5-DC59-4B0C-AA61-0AE4BF4BD726}" srcOrd="0" destOrd="0" presId="urn:microsoft.com/office/officeart/2005/8/layout/hierarchy1"/>
    <dgm:cxn modelId="{CD860B76-A5B2-4100-BF9A-BBAF133EBA00}" type="presOf" srcId="{1430055A-1259-4F41-829C-DDC68BE84018}" destId="{FBAB1C25-0E7C-40DF-B896-08738B985DA4}" srcOrd="0" destOrd="0" presId="urn:microsoft.com/office/officeart/2005/8/layout/hierarchy1"/>
    <dgm:cxn modelId="{0057928F-38F8-4007-B1FA-A7851B664165}" srcId="{57FBCA25-71B0-4969-A0DB-8ACE85495D8A}" destId="{1108A7EA-D2B1-44BA-8838-1D9FFB059515}" srcOrd="1" destOrd="0" parTransId="{1BE3ABF2-7DA5-4459-A193-B65A0E331F39}" sibTransId="{9CAFAB4A-ACB7-4BFB-857E-4A5900E30163}"/>
    <dgm:cxn modelId="{E960AB93-95E9-4C94-BE41-FCF29ECCEC20}" srcId="{57FBCA25-71B0-4969-A0DB-8ACE85495D8A}" destId="{7C8BC015-2086-49E8-B2AB-4E580B2D2C4B}" srcOrd="3" destOrd="0" parTransId="{93C1A295-D34B-4BA2-B405-9EBDEDEAA323}" sibTransId="{64033A30-FCDA-4027-8B7E-BF178AA2FDE6}"/>
    <dgm:cxn modelId="{51B130E8-C85F-4074-866B-CA13311EE4D3}" srcId="{57FBCA25-71B0-4969-A0DB-8ACE85495D8A}" destId="{97511C7D-3762-47C7-8DD5-08759BAC0A14}" srcOrd="2" destOrd="0" parTransId="{27B194CD-9DC5-41D1-B3D4-82CA64EAFBA2}" sibTransId="{3155023C-6B2A-4FEF-98DE-E4F5DEAAC1F9}"/>
    <dgm:cxn modelId="{FA851C1D-57F7-4702-AAB6-6A1B46E87DAB}" type="presParOf" srcId="{24BAF2D5-DC59-4B0C-AA61-0AE4BF4BD726}" destId="{E6AC7C63-4336-476A-B13E-3A30CFAC6A26}" srcOrd="0" destOrd="0" presId="urn:microsoft.com/office/officeart/2005/8/layout/hierarchy1"/>
    <dgm:cxn modelId="{2F76CC84-3D35-4B23-8EF8-C2464D18C318}" type="presParOf" srcId="{E6AC7C63-4336-476A-B13E-3A30CFAC6A26}" destId="{9B21111B-9DAF-4339-A1CD-97653FDB77F3}" srcOrd="0" destOrd="0" presId="urn:microsoft.com/office/officeart/2005/8/layout/hierarchy1"/>
    <dgm:cxn modelId="{87F3660E-282C-4825-B34B-C22CBC051E96}" type="presParOf" srcId="{9B21111B-9DAF-4339-A1CD-97653FDB77F3}" destId="{BA60CEAF-E228-4FCE-993F-6CD66827DBBF}" srcOrd="0" destOrd="0" presId="urn:microsoft.com/office/officeart/2005/8/layout/hierarchy1"/>
    <dgm:cxn modelId="{CC9F876E-0DC8-48EE-B100-90BDD7F37153}" type="presParOf" srcId="{9B21111B-9DAF-4339-A1CD-97653FDB77F3}" destId="{FBAB1C25-0E7C-40DF-B896-08738B985DA4}" srcOrd="1" destOrd="0" presId="urn:microsoft.com/office/officeart/2005/8/layout/hierarchy1"/>
    <dgm:cxn modelId="{802267F6-EBF5-4E6B-A8AA-65C9D1DE6FF5}" type="presParOf" srcId="{E6AC7C63-4336-476A-B13E-3A30CFAC6A26}" destId="{43A34BEF-EBBA-4748-A4A0-0B9179245967}" srcOrd="1" destOrd="0" presId="urn:microsoft.com/office/officeart/2005/8/layout/hierarchy1"/>
    <dgm:cxn modelId="{E74FE379-C989-44F1-9FA0-E4887A71B586}" type="presParOf" srcId="{24BAF2D5-DC59-4B0C-AA61-0AE4BF4BD726}" destId="{A44EB648-C33F-42D0-891D-54CFDBAC1806}" srcOrd="1" destOrd="0" presId="urn:microsoft.com/office/officeart/2005/8/layout/hierarchy1"/>
    <dgm:cxn modelId="{7BD3A062-A896-427D-909C-61D1F53A561A}" type="presParOf" srcId="{A44EB648-C33F-42D0-891D-54CFDBAC1806}" destId="{E7791085-1810-47C0-A751-510008A4977E}" srcOrd="0" destOrd="0" presId="urn:microsoft.com/office/officeart/2005/8/layout/hierarchy1"/>
    <dgm:cxn modelId="{0E1FCD0E-8118-4142-80AF-79FEC5A75A4D}" type="presParOf" srcId="{E7791085-1810-47C0-A751-510008A4977E}" destId="{CB250D05-10FF-42FC-960A-B676298FC397}" srcOrd="0" destOrd="0" presId="urn:microsoft.com/office/officeart/2005/8/layout/hierarchy1"/>
    <dgm:cxn modelId="{E61EB449-15A6-4B12-B920-E96C621C0F2B}" type="presParOf" srcId="{E7791085-1810-47C0-A751-510008A4977E}" destId="{FEBFD862-8B6A-4E60-B0D3-80F3BDC7F654}" srcOrd="1" destOrd="0" presId="urn:microsoft.com/office/officeart/2005/8/layout/hierarchy1"/>
    <dgm:cxn modelId="{BE3578E5-BCBC-4863-8E3E-89DAE68218A0}" type="presParOf" srcId="{A44EB648-C33F-42D0-891D-54CFDBAC1806}" destId="{C04C381F-864B-4E65-B9D1-F51FC16441D8}" srcOrd="1" destOrd="0" presId="urn:microsoft.com/office/officeart/2005/8/layout/hierarchy1"/>
    <dgm:cxn modelId="{16D62A57-1BC0-4B5C-87CE-7BE5C4065F77}" type="presParOf" srcId="{24BAF2D5-DC59-4B0C-AA61-0AE4BF4BD726}" destId="{DE6F3301-1D24-4785-9968-25CC3590E742}" srcOrd="2" destOrd="0" presId="urn:microsoft.com/office/officeart/2005/8/layout/hierarchy1"/>
    <dgm:cxn modelId="{D0F52CB9-9315-42E5-9C13-97D3BB463C15}" type="presParOf" srcId="{DE6F3301-1D24-4785-9968-25CC3590E742}" destId="{51E190B6-75EB-4AFD-9203-5331DC730314}" srcOrd="0" destOrd="0" presId="urn:microsoft.com/office/officeart/2005/8/layout/hierarchy1"/>
    <dgm:cxn modelId="{A3BA508D-77D1-45AF-BC48-286D90857266}" type="presParOf" srcId="{51E190B6-75EB-4AFD-9203-5331DC730314}" destId="{B72A8C1B-B6E1-4805-A0EA-45A5D1CD4BFA}" srcOrd="0" destOrd="0" presId="urn:microsoft.com/office/officeart/2005/8/layout/hierarchy1"/>
    <dgm:cxn modelId="{BE6E02B2-41A9-43A5-AC71-0A047E888D63}" type="presParOf" srcId="{51E190B6-75EB-4AFD-9203-5331DC730314}" destId="{ECFE3CA8-E411-49F9-A9C9-9DA0B881122C}" srcOrd="1" destOrd="0" presId="urn:microsoft.com/office/officeart/2005/8/layout/hierarchy1"/>
    <dgm:cxn modelId="{EB42BB24-74CD-416C-9EA8-2F78F2ED4DA0}" type="presParOf" srcId="{DE6F3301-1D24-4785-9968-25CC3590E742}" destId="{877E166F-2ACB-40A3-9027-FCFF42418384}" srcOrd="1" destOrd="0" presId="urn:microsoft.com/office/officeart/2005/8/layout/hierarchy1"/>
    <dgm:cxn modelId="{B3249D40-B4B8-4BD1-B3FF-1BFC405097E9}" type="presParOf" srcId="{24BAF2D5-DC59-4B0C-AA61-0AE4BF4BD726}" destId="{BD375B76-3823-46D4-B941-A51C4F7DB61E}" srcOrd="3" destOrd="0" presId="urn:microsoft.com/office/officeart/2005/8/layout/hierarchy1"/>
    <dgm:cxn modelId="{BFBA1DFF-8C71-4270-BA94-30D3F981A646}" type="presParOf" srcId="{BD375B76-3823-46D4-B941-A51C4F7DB61E}" destId="{926A1CC7-3C14-4701-A390-F48FFBD0169D}" srcOrd="0" destOrd="0" presId="urn:microsoft.com/office/officeart/2005/8/layout/hierarchy1"/>
    <dgm:cxn modelId="{B463AE6A-96D3-4E71-A877-FD1BE7A5C52C}" type="presParOf" srcId="{926A1CC7-3C14-4701-A390-F48FFBD0169D}" destId="{F4BEA39B-7696-4AD0-BE48-57B008F96803}" srcOrd="0" destOrd="0" presId="urn:microsoft.com/office/officeart/2005/8/layout/hierarchy1"/>
    <dgm:cxn modelId="{C8E9B940-5A17-4DFD-826F-94B2D3EFA150}" type="presParOf" srcId="{926A1CC7-3C14-4701-A390-F48FFBD0169D}" destId="{071486FB-C6C9-41AF-B197-0AC719AFA035}" srcOrd="1" destOrd="0" presId="urn:microsoft.com/office/officeart/2005/8/layout/hierarchy1"/>
    <dgm:cxn modelId="{446D6198-33DD-4771-BDB3-90B655DC86C0}" type="presParOf" srcId="{BD375B76-3823-46D4-B941-A51C4F7DB61E}" destId="{E10031E8-62E5-479E-9C20-897AD84EFB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D64F3A-3DD5-4A90-895F-CB43EFB54206}" type="doc">
      <dgm:prSet loTypeId="urn:microsoft.com/office/officeart/2005/8/layout/vList5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5C9CFFF-F278-447F-AFD4-CE2E2850A520}">
      <dgm:prSet/>
      <dgm:spPr/>
      <dgm:t>
        <a:bodyPr/>
        <a:lstStyle/>
        <a:p>
          <a:pPr rtl="1"/>
          <a:r>
            <a:rPr lang="en-US"/>
            <a:t>زيارة </a:t>
          </a:r>
          <a:r>
            <a:rPr lang="ar-JO"/>
            <a:t> </a:t>
          </a:r>
          <a:r>
            <a:rPr lang="en-US"/>
            <a:t>ميدانية</a:t>
          </a:r>
          <a:r>
            <a:rPr lang="ar-JO"/>
            <a:t> </a:t>
          </a:r>
          <a:r>
            <a:rPr lang="en-US"/>
            <a:t> لمراجعة </a:t>
          </a:r>
          <a:r>
            <a:rPr lang="ar-JO"/>
            <a:t> </a:t>
          </a:r>
          <a:r>
            <a:rPr lang="en-US"/>
            <a:t>التقرير والأدلة.</a:t>
          </a:r>
        </a:p>
      </dgm:t>
    </dgm:pt>
    <dgm:pt modelId="{F22704F0-C38C-4380-80E3-683DF4A002B2}" type="parTrans" cxnId="{314FA9CA-75A6-4D30-9E92-F2E25CCA1965}">
      <dgm:prSet/>
      <dgm:spPr/>
      <dgm:t>
        <a:bodyPr/>
        <a:lstStyle/>
        <a:p>
          <a:endParaRPr lang="en-US"/>
        </a:p>
      </dgm:t>
    </dgm:pt>
    <dgm:pt modelId="{07DF2D7D-4045-4DEF-A4C8-7DF794712417}" type="sibTrans" cxnId="{314FA9CA-75A6-4D30-9E92-F2E25CCA1965}">
      <dgm:prSet/>
      <dgm:spPr/>
      <dgm:t>
        <a:bodyPr/>
        <a:lstStyle/>
        <a:p>
          <a:endParaRPr lang="en-US"/>
        </a:p>
      </dgm:t>
    </dgm:pt>
    <dgm:pt modelId="{D5F3291D-0865-4E31-BAF3-4A67E9E0010E}">
      <dgm:prSet/>
      <dgm:spPr/>
      <dgm:t>
        <a:bodyPr/>
        <a:lstStyle/>
        <a:p>
          <a:pPr rtl="1"/>
          <a:r>
            <a:rPr lang="en-US"/>
            <a:t>تقييم الأداء بناءً على المعايير الستة.</a:t>
          </a:r>
        </a:p>
      </dgm:t>
    </dgm:pt>
    <dgm:pt modelId="{F194818B-61A8-4341-837A-E0D9BFFA11AD}" type="parTrans" cxnId="{48A80563-BF09-4F72-9493-D10E2653A569}">
      <dgm:prSet/>
      <dgm:spPr/>
      <dgm:t>
        <a:bodyPr/>
        <a:lstStyle/>
        <a:p>
          <a:endParaRPr lang="en-US"/>
        </a:p>
      </dgm:t>
    </dgm:pt>
    <dgm:pt modelId="{802CEF6F-C6F2-47C5-A140-B143034BEA0D}" type="sibTrans" cxnId="{48A80563-BF09-4F72-9493-D10E2653A569}">
      <dgm:prSet/>
      <dgm:spPr/>
      <dgm:t>
        <a:bodyPr/>
        <a:lstStyle/>
        <a:p>
          <a:endParaRPr lang="en-US"/>
        </a:p>
      </dgm:t>
    </dgm:pt>
    <dgm:pt modelId="{4462887B-33EB-450F-BD7F-5A609ED0D7B9}">
      <dgm:prSet/>
      <dgm:spPr/>
      <dgm:t>
        <a:bodyPr/>
        <a:lstStyle/>
        <a:p>
          <a:pPr rtl="1"/>
          <a:r>
            <a:rPr lang="en-US"/>
            <a:t>إصدار تقرير يتضمن نقاط القوة وفرص التحسين.</a:t>
          </a:r>
        </a:p>
      </dgm:t>
    </dgm:pt>
    <dgm:pt modelId="{DB8F847B-5657-4EFF-93D6-A37D170503D5}" type="parTrans" cxnId="{1DEE4B93-78A3-41E5-B302-8663B2D64CB4}">
      <dgm:prSet/>
      <dgm:spPr/>
      <dgm:t>
        <a:bodyPr/>
        <a:lstStyle/>
        <a:p>
          <a:endParaRPr lang="en-US"/>
        </a:p>
      </dgm:t>
    </dgm:pt>
    <dgm:pt modelId="{773CB4D1-2202-4ED0-96DD-7FBBACDEA853}" type="sibTrans" cxnId="{1DEE4B93-78A3-41E5-B302-8663B2D64CB4}">
      <dgm:prSet/>
      <dgm:spPr/>
      <dgm:t>
        <a:bodyPr/>
        <a:lstStyle/>
        <a:p>
          <a:endParaRPr lang="en-US"/>
        </a:p>
      </dgm:t>
    </dgm:pt>
    <dgm:pt modelId="{83F6F4B7-B7BC-4597-A583-28D4FF698A23}" type="pres">
      <dgm:prSet presAssocID="{EBD64F3A-3DD5-4A90-895F-CB43EFB54206}" presName="Name0" presStyleCnt="0">
        <dgm:presLayoutVars>
          <dgm:dir/>
          <dgm:animLvl val="lvl"/>
          <dgm:resizeHandles val="exact"/>
        </dgm:presLayoutVars>
      </dgm:prSet>
      <dgm:spPr/>
    </dgm:pt>
    <dgm:pt modelId="{44B4F769-D266-49B4-A841-BC4B4DA15170}" type="pres">
      <dgm:prSet presAssocID="{B5C9CFFF-F278-447F-AFD4-CE2E2850A520}" presName="linNode" presStyleCnt="0"/>
      <dgm:spPr/>
    </dgm:pt>
    <dgm:pt modelId="{6DAFA9BE-0D66-448A-A07A-4E3C25526C3C}" type="pres">
      <dgm:prSet presAssocID="{B5C9CFFF-F278-447F-AFD4-CE2E2850A52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19DCF963-180C-4D63-B632-E1AE08825947}" type="pres">
      <dgm:prSet presAssocID="{07DF2D7D-4045-4DEF-A4C8-7DF794712417}" presName="sp" presStyleCnt="0"/>
      <dgm:spPr/>
    </dgm:pt>
    <dgm:pt modelId="{00322497-80ED-4352-BD74-2A550A863E83}" type="pres">
      <dgm:prSet presAssocID="{D5F3291D-0865-4E31-BAF3-4A67E9E0010E}" presName="linNode" presStyleCnt="0"/>
      <dgm:spPr/>
    </dgm:pt>
    <dgm:pt modelId="{F14FB0C2-A84D-4896-ADFF-5DE4B86B8F21}" type="pres">
      <dgm:prSet presAssocID="{D5F3291D-0865-4E31-BAF3-4A67E9E0010E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F8F02C60-7C69-41C5-97CA-6770E3741626}" type="pres">
      <dgm:prSet presAssocID="{802CEF6F-C6F2-47C5-A140-B143034BEA0D}" presName="sp" presStyleCnt="0"/>
      <dgm:spPr/>
    </dgm:pt>
    <dgm:pt modelId="{A052E22E-9BEC-438D-8363-1D8A5B9F1754}" type="pres">
      <dgm:prSet presAssocID="{4462887B-33EB-450F-BD7F-5A609ED0D7B9}" presName="linNode" presStyleCnt="0"/>
      <dgm:spPr/>
    </dgm:pt>
    <dgm:pt modelId="{A59DB6D8-28B4-4490-9B89-2E59AFBE2A1D}" type="pres">
      <dgm:prSet presAssocID="{4462887B-33EB-450F-BD7F-5A609ED0D7B9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683A410D-41F2-4351-80F1-7ABBFEF5D4AF}" type="presOf" srcId="{D5F3291D-0865-4E31-BAF3-4A67E9E0010E}" destId="{F14FB0C2-A84D-4896-ADFF-5DE4B86B8F21}" srcOrd="0" destOrd="0" presId="urn:microsoft.com/office/officeart/2005/8/layout/vList5"/>
    <dgm:cxn modelId="{41EFB25E-4E2D-426E-BC9E-C12514C2C617}" type="presOf" srcId="{B5C9CFFF-F278-447F-AFD4-CE2E2850A520}" destId="{6DAFA9BE-0D66-448A-A07A-4E3C25526C3C}" srcOrd="0" destOrd="0" presId="urn:microsoft.com/office/officeart/2005/8/layout/vList5"/>
    <dgm:cxn modelId="{48A80563-BF09-4F72-9493-D10E2653A569}" srcId="{EBD64F3A-3DD5-4A90-895F-CB43EFB54206}" destId="{D5F3291D-0865-4E31-BAF3-4A67E9E0010E}" srcOrd="1" destOrd="0" parTransId="{F194818B-61A8-4341-837A-E0D9BFFA11AD}" sibTransId="{802CEF6F-C6F2-47C5-A140-B143034BEA0D}"/>
    <dgm:cxn modelId="{1DEE4B93-78A3-41E5-B302-8663B2D64CB4}" srcId="{EBD64F3A-3DD5-4A90-895F-CB43EFB54206}" destId="{4462887B-33EB-450F-BD7F-5A609ED0D7B9}" srcOrd="2" destOrd="0" parTransId="{DB8F847B-5657-4EFF-93D6-A37D170503D5}" sibTransId="{773CB4D1-2202-4ED0-96DD-7FBBACDEA853}"/>
    <dgm:cxn modelId="{4EEE5D9D-FD0F-4761-B2CE-BA730EADED6D}" type="presOf" srcId="{EBD64F3A-3DD5-4A90-895F-CB43EFB54206}" destId="{83F6F4B7-B7BC-4597-A583-28D4FF698A23}" srcOrd="0" destOrd="0" presId="urn:microsoft.com/office/officeart/2005/8/layout/vList5"/>
    <dgm:cxn modelId="{314FA9CA-75A6-4D30-9E92-F2E25CCA1965}" srcId="{EBD64F3A-3DD5-4A90-895F-CB43EFB54206}" destId="{B5C9CFFF-F278-447F-AFD4-CE2E2850A520}" srcOrd="0" destOrd="0" parTransId="{F22704F0-C38C-4380-80E3-683DF4A002B2}" sibTransId="{07DF2D7D-4045-4DEF-A4C8-7DF794712417}"/>
    <dgm:cxn modelId="{8D7CF8ED-7857-4823-8682-1AF089AF81EF}" type="presOf" srcId="{4462887B-33EB-450F-BD7F-5A609ED0D7B9}" destId="{A59DB6D8-28B4-4490-9B89-2E59AFBE2A1D}" srcOrd="0" destOrd="0" presId="urn:microsoft.com/office/officeart/2005/8/layout/vList5"/>
    <dgm:cxn modelId="{789BC73B-8F35-40BC-9D2E-F2BC91A90BB0}" type="presParOf" srcId="{83F6F4B7-B7BC-4597-A583-28D4FF698A23}" destId="{44B4F769-D266-49B4-A841-BC4B4DA15170}" srcOrd="0" destOrd="0" presId="urn:microsoft.com/office/officeart/2005/8/layout/vList5"/>
    <dgm:cxn modelId="{DD394342-1736-45EB-B425-C036FE213E65}" type="presParOf" srcId="{44B4F769-D266-49B4-A841-BC4B4DA15170}" destId="{6DAFA9BE-0D66-448A-A07A-4E3C25526C3C}" srcOrd="0" destOrd="0" presId="urn:microsoft.com/office/officeart/2005/8/layout/vList5"/>
    <dgm:cxn modelId="{D8517C37-3A7D-4C61-8556-2CE3F104760F}" type="presParOf" srcId="{83F6F4B7-B7BC-4597-A583-28D4FF698A23}" destId="{19DCF963-180C-4D63-B632-E1AE08825947}" srcOrd="1" destOrd="0" presId="urn:microsoft.com/office/officeart/2005/8/layout/vList5"/>
    <dgm:cxn modelId="{BFFA61A1-964A-4CC4-B80D-129237E0A2E0}" type="presParOf" srcId="{83F6F4B7-B7BC-4597-A583-28D4FF698A23}" destId="{00322497-80ED-4352-BD74-2A550A863E83}" srcOrd="2" destOrd="0" presId="urn:microsoft.com/office/officeart/2005/8/layout/vList5"/>
    <dgm:cxn modelId="{7AE65DE4-41B1-4BEA-A858-C156D736C565}" type="presParOf" srcId="{00322497-80ED-4352-BD74-2A550A863E83}" destId="{F14FB0C2-A84D-4896-ADFF-5DE4B86B8F21}" srcOrd="0" destOrd="0" presId="urn:microsoft.com/office/officeart/2005/8/layout/vList5"/>
    <dgm:cxn modelId="{99A58897-DDC6-4380-8907-985C8179C5A6}" type="presParOf" srcId="{83F6F4B7-B7BC-4597-A583-28D4FF698A23}" destId="{F8F02C60-7C69-41C5-97CA-6770E3741626}" srcOrd="3" destOrd="0" presId="urn:microsoft.com/office/officeart/2005/8/layout/vList5"/>
    <dgm:cxn modelId="{C0C9850C-BB02-4767-9855-B118483F9540}" type="presParOf" srcId="{83F6F4B7-B7BC-4597-A583-28D4FF698A23}" destId="{A052E22E-9BEC-438D-8363-1D8A5B9F1754}" srcOrd="4" destOrd="0" presId="urn:microsoft.com/office/officeart/2005/8/layout/vList5"/>
    <dgm:cxn modelId="{1DFA302E-029A-401D-9C28-288B2B4993A4}" type="presParOf" srcId="{A052E22E-9BEC-438D-8363-1D8A5B9F1754}" destId="{A59DB6D8-28B4-4490-9B89-2E59AFBE2A1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859B44-80E9-4B66-8272-A8765C3D4E2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2908175-1F48-48BE-85B6-B3C01B8802A6}">
      <dgm:prSet/>
      <dgm:spPr/>
      <dgm:t>
        <a:bodyPr/>
        <a:lstStyle/>
        <a:p>
          <a:pPr rtl="0"/>
          <a:r>
            <a:rPr lang="ar-JO" b="1" dirty="0">
              <a:solidFill>
                <a:schemeClr val="bg1"/>
              </a:solidFill>
            </a:rPr>
            <a:t>نموذج (1):</a:t>
          </a:r>
          <a:r>
            <a:rPr lang="ar-JO" sz="1100" b="1" dirty="0">
              <a:solidFill>
                <a:schemeClr val="bg1"/>
              </a:solidFill>
              <a:latin typeface="Simplified Arabic"/>
              <a:cs typeface="Simplified Arabic"/>
            </a:rPr>
            <a:t>طلب التقدم للحصول على شهادة الاعتماد الأردني للبرامج الأكاديمية</a:t>
          </a:r>
          <a:endParaRPr lang="en-US" dirty="0">
            <a:solidFill>
              <a:schemeClr val="bg1"/>
            </a:solidFill>
          </a:endParaRPr>
        </a:p>
      </dgm:t>
    </dgm:pt>
    <dgm:pt modelId="{B8756E55-42F7-432D-AEB6-F195A40F3486}" type="parTrans" cxnId="{77A99B8F-E26D-4BC1-84D4-CB5B604C2F7A}">
      <dgm:prSet/>
      <dgm:spPr/>
      <dgm:t>
        <a:bodyPr/>
        <a:lstStyle/>
        <a:p>
          <a:endParaRPr lang="en-US"/>
        </a:p>
      </dgm:t>
    </dgm:pt>
    <dgm:pt modelId="{F5A4880C-D495-4132-86D0-7A5AE29938E5}" type="sibTrans" cxnId="{77A99B8F-E26D-4BC1-84D4-CB5B604C2F7A}">
      <dgm:prSet/>
      <dgm:spPr/>
      <dgm:t>
        <a:bodyPr/>
        <a:lstStyle/>
        <a:p>
          <a:endParaRPr lang="en-US"/>
        </a:p>
      </dgm:t>
    </dgm:pt>
    <dgm:pt modelId="{63463623-8338-452C-8D45-7617EF1C123B}">
      <dgm:prSet/>
      <dgm:spPr/>
      <dgm:t>
        <a:bodyPr/>
        <a:lstStyle/>
        <a:p>
          <a:r>
            <a:rPr lang="ar-JO" b="1" dirty="0"/>
            <a:t>نموذج (3): تقرير الدراسة الذاتية للبرنامج الأكاديمي(</a:t>
          </a:r>
          <a:r>
            <a:rPr lang="ar-JO" dirty="0"/>
            <a:t>هو </a:t>
          </a:r>
          <a:r>
            <a:rPr lang="ar-JO" b="1" dirty="0"/>
            <a:t>الوثيقة الأساسية</a:t>
          </a:r>
          <a:r>
            <a:rPr lang="ar-JO" dirty="0"/>
            <a:t> التي تُبنى عليها عملية التقييم والمراجعة من قبل لجنة </a:t>
          </a:r>
          <a:r>
            <a:rPr lang="ar-JO" dirty="0" err="1"/>
            <a:t>الاعتماد.يُعدّه</a:t>
          </a:r>
          <a:r>
            <a:rPr lang="ar-JO" dirty="0"/>
            <a:t> </a:t>
          </a:r>
          <a:r>
            <a:rPr lang="ar-JO" b="1" dirty="0"/>
            <a:t>فريق الجودة في الكلية</a:t>
          </a:r>
          <a:r>
            <a:rPr lang="ar-JO" dirty="0"/>
            <a:t> بالتعاون مع رئيس القسم)</a:t>
          </a:r>
          <a:br>
            <a:rPr lang="ar-JO" dirty="0"/>
          </a:br>
          <a:r>
            <a:rPr lang="ar-JO" b="1" dirty="0"/>
            <a:t>الغرض:</a:t>
          </a:r>
          <a:r>
            <a:rPr lang="ar-JO" dirty="0"/>
            <a:t> تقييم شامل للبرنامج يوضح مدى تحقيقه لمعايير الاعتماد الستة بالأدلة.</a:t>
          </a:r>
          <a:endParaRPr lang="en-US" dirty="0"/>
        </a:p>
      </dgm:t>
    </dgm:pt>
    <dgm:pt modelId="{F29506E8-AC0F-4A68-B6CE-85657FF9169C}" type="parTrans" cxnId="{853891CF-342D-475A-A2CF-4E7AFF538A37}">
      <dgm:prSet/>
      <dgm:spPr/>
      <dgm:t>
        <a:bodyPr/>
        <a:lstStyle/>
        <a:p>
          <a:endParaRPr lang="en-US"/>
        </a:p>
      </dgm:t>
    </dgm:pt>
    <dgm:pt modelId="{69F2AA9B-D47A-46DD-815C-551A4ABCCE0E}" type="sibTrans" cxnId="{853891CF-342D-475A-A2CF-4E7AFF538A37}">
      <dgm:prSet/>
      <dgm:spPr/>
      <dgm:t>
        <a:bodyPr/>
        <a:lstStyle/>
        <a:p>
          <a:endParaRPr lang="en-US"/>
        </a:p>
      </dgm:t>
    </dgm:pt>
    <dgm:pt modelId="{C2350D25-C4B9-4579-AB51-9ADB9A77EA6C}" type="pres">
      <dgm:prSet presAssocID="{6A859B44-80E9-4B66-8272-A8765C3D4E21}" presName="Name0" presStyleCnt="0">
        <dgm:presLayoutVars>
          <dgm:dir/>
          <dgm:animLvl val="lvl"/>
          <dgm:resizeHandles val="exact"/>
        </dgm:presLayoutVars>
      </dgm:prSet>
      <dgm:spPr/>
    </dgm:pt>
    <dgm:pt modelId="{32212F40-BBC4-452F-ABEE-35FE99312606}" type="pres">
      <dgm:prSet presAssocID="{63463623-8338-452C-8D45-7617EF1C123B}" presName="boxAndChildren" presStyleCnt="0"/>
      <dgm:spPr/>
    </dgm:pt>
    <dgm:pt modelId="{57371AEB-51D0-4155-80F4-F1A4E48526A6}" type="pres">
      <dgm:prSet presAssocID="{63463623-8338-452C-8D45-7617EF1C123B}" presName="parentTextBox" presStyleLbl="node1" presStyleIdx="0" presStyleCnt="2"/>
      <dgm:spPr/>
    </dgm:pt>
    <dgm:pt modelId="{202F7BD8-0D1B-44BE-A32A-635E5CD95695}" type="pres">
      <dgm:prSet presAssocID="{F5A4880C-D495-4132-86D0-7A5AE29938E5}" presName="sp" presStyleCnt="0"/>
      <dgm:spPr/>
    </dgm:pt>
    <dgm:pt modelId="{8398E88A-A280-4DBE-A120-21783B035570}" type="pres">
      <dgm:prSet presAssocID="{E2908175-1F48-48BE-85B6-B3C01B8802A6}" presName="arrowAndChildren" presStyleCnt="0"/>
      <dgm:spPr/>
    </dgm:pt>
    <dgm:pt modelId="{31EADE62-BFB9-4103-8D2C-80546F5C3DC7}" type="pres">
      <dgm:prSet presAssocID="{E2908175-1F48-48BE-85B6-B3C01B8802A6}" presName="parentTextArrow" presStyleLbl="node1" presStyleIdx="1" presStyleCnt="2"/>
      <dgm:spPr/>
    </dgm:pt>
  </dgm:ptLst>
  <dgm:cxnLst>
    <dgm:cxn modelId="{C61BF715-5293-497C-9F95-6F9761398AE7}" type="presOf" srcId="{6A859B44-80E9-4B66-8272-A8765C3D4E21}" destId="{C2350D25-C4B9-4579-AB51-9ADB9A77EA6C}" srcOrd="0" destOrd="0" presId="urn:microsoft.com/office/officeart/2005/8/layout/process4"/>
    <dgm:cxn modelId="{48C44889-02DC-4AFA-83BF-82182C82FD0B}" type="presOf" srcId="{E2908175-1F48-48BE-85B6-B3C01B8802A6}" destId="{31EADE62-BFB9-4103-8D2C-80546F5C3DC7}" srcOrd="0" destOrd="0" presId="urn:microsoft.com/office/officeart/2005/8/layout/process4"/>
    <dgm:cxn modelId="{1C738A8B-DFB3-47AC-8BF3-B8ACAC23EBBB}" type="presOf" srcId="{63463623-8338-452C-8D45-7617EF1C123B}" destId="{57371AEB-51D0-4155-80F4-F1A4E48526A6}" srcOrd="0" destOrd="0" presId="urn:microsoft.com/office/officeart/2005/8/layout/process4"/>
    <dgm:cxn modelId="{77A99B8F-E26D-4BC1-84D4-CB5B604C2F7A}" srcId="{6A859B44-80E9-4B66-8272-A8765C3D4E21}" destId="{E2908175-1F48-48BE-85B6-B3C01B8802A6}" srcOrd="0" destOrd="0" parTransId="{B8756E55-42F7-432D-AEB6-F195A40F3486}" sibTransId="{F5A4880C-D495-4132-86D0-7A5AE29938E5}"/>
    <dgm:cxn modelId="{853891CF-342D-475A-A2CF-4E7AFF538A37}" srcId="{6A859B44-80E9-4B66-8272-A8765C3D4E21}" destId="{63463623-8338-452C-8D45-7617EF1C123B}" srcOrd="1" destOrd="0" parTransId="{F29506E8-AC0F-4A68-B6CE-85657FF9169C}" sibTransId="{69F2AA9B-D47A-46DD-815C-551A4ABCCE0E}"/>
    <dgm:cxn modelId="{AFE5997F-6B4F-4F8C-86B6-2F56F0CCE65A}" type="presParOf" srcId="{C2350D25-C4B9-4579-AB51-9ADB9A77EA6C}" destId="{32212F40-BBC4-452F-ABEE-35FE99312606}" srcOrd="0" destOrd="0" presId="urn:microsoft.com/office/officeart/2005/8/layout/process4"/>
    <dgm:cxn modelId="{542EF33E-FFD5-46DA-9E71-3371C0357E76}" type="presParOf" srcId="{32212F40-BBC4-452F-ABEE-35FE99312606}" destId="{57371AEB-51D0-4155-80F4-F1A4E48526A6}" srcOrd="0" destOrd="0" presId="urn:microsoft.com/office/officeart/2005/8/layout/process4"/>
    <dgm:cxn modelId="{AF1B878F-0935-4962-8784-9A109244EA43}" type="presParOf" srcId="{C2350D25-C4B9-4579-AB51-9ADB9A77EA6C}" destId="{202F7BD8-0D1B-44BE-A32A-635E5CD95695}" srcOrd="1" destOrd="0" presId="urn:microsoft.com/office/officeart/2005/8/layout/process4"/>
    <dgm:cxn modelId="{73AA518D-0391-4044-8D5F-7B6D1C8CCD2E}" type="presParOf" srcId="{C2350D25-C4B9-4579-AB51-9ADB9A77EA6C}" destId="{8398E88A-A280-4DBE-A120-21783B035570}" srcOrd="2" destOrd="0" presId="urn:microsoft.com/office/officeart/2005/8/layout/process4"/>
    <dgm:cxn modelId="{AFBCEBD5-178F-4CDE-A6DA-4159063E20AA}" type="presParOf" srcId="{8398E88A-A280-4DBE-A120-21783B035570}" destId="{31EADE62-BFB9-4103-8D2C-80546F5C3DC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C5FFB2-1DD3-4848-BE24-71F7994D7EA0}" type="doc">
      <dgm:prSet loTypeId="urn:microsoft.com/office/officeart/2005/8/layout/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60294C-E235-4FDF-AC86-458A44EDE318}">
      <dgm:prSet/>
      <dgm:spPr/>
      <dgm:t>
        <a:bodyPr/>
        <a:lstStyle/>
        <a:p>
          <a:pPr algn="r" rtl="1"/>
          <a:r>
            <a:rPr lang="ar-JO" b="1" dirty="0">
              <a:latin typeface="Calibri"/>
            </a:rPr>
            <a:t>معلومات أساسية عن </a:t>
          </a:r>
          <a:r>
            <a:rPr lang="ar-JO" b="1" dirty="0"/>
            <a:t> </a:t>
          </a:r>
          <a:r>
            <a:rPr lang="ar-JO" b="1" dirty="0">
              <a:latin typeface="Calibri"/>
            </a:rPr>
            <a:t>البرنامج</a:t>
          </a:r>
          <a:r>
            <a:rPr lang="ar-JO" b="1" dirty="0"/>
            <a:t>:</a:t>
          </a:r>
          <a:endParaRPr lang="en-US" dirty="0"/>
        </a:p>
      </dgm:t>
    </dgm:pt>
    <dgm:pt modelId="{076A4D00-EAC5-4DEC-90E1-3B4B6B5AEEE8}" type="parTrans" cxnId="{9FABB0A7-7121-425D-9F6C-EFFF61276346}">
      <dgm:prSet/>
      <dgm:spPr/>
      <dgm:t>
        <a:bodyPr/>
        <a:lstStyle/>
        <a:p>
          <a:endParaRPr lang="en-US"/>
        </a:p>
      </dgm:t>
    </dgm:pt>
    <dgm:pt modelId="{3C03F877-592C-4659-BE94-57639F02A720}" type="sibTrans" cxnId="{9FABB0A7-7121-425D-9F6C-EFFF61276346}">
      <dgm:prSet/>
      <dgm:spPr/>
      <dgm:t>
        <a:bodyPr/>
        <a:lstStyle/>
        <a:p>
          <a:endParaRPr lang="en-US"/>
        </a:p>
      </dgm:t>
    </dgm:pt>
    <dgm:pt modelId="{A19432E5-F32C-4522-899D-2C68630461D2}">
      <dgm:prSet/>
      <dgm:spPr/>
      <dgm:t>
        <a:bodyPr/>
        <a:lstStyle/>
        <a:p>
          <a:pPr algn="ctr" rtl="1"/>
          <a:r>
            <a:rPr lang="ar-JO"/>
            <a:t>اسم البرنامج والدرجة العلمية (بكالوريوس، ماجستير...).</a:t>
          </a:r>
          <a:endParaRPr lang="en-US"/>
        </a:p>
      </dgm:t>
    </dgm:pt>
    <dgm:pt modelId="{585120AC-BF06-4A64-A89C-A0583954EF41}" type="parTrans" cxnId="{DE3AAB99-0B69-4D8C-95EF-063D06994BDB}">
      <dgm:prSet/>
      <dgm:spPr/>
      <dgm:t>
        <a:bodyPr/>
        <a:lstStyle/>
        <a:p>
          <a:endParaRPr lang="en-US"/>
        </a:p>
      </dgm:t>
    </dgm:pt>
    <dgm:pt modelId="{80CA771B-2F6B-4FB1-AE4A-D2654D4C7C0A}" type="sibTrans" cxnId="{DE3AAB99-0B69-4D8C-95EF-063D06994BDB}">
      <dgm:prSet/>
      <dgm:spPr/>
      <dgm:t>
        <a:bodyPr/>
        <a:lstStyle/>
        <a:p>
          <a:endParaRPr lang="en-US"/>
        </a:p>
      </dgm:t>
    </dgm:pt>
    <dgm:pt modelId="{C11C0330-8872-4558-8B4E-19516E379E19}">
      <dgm:prSet/>
      <dgm:spPr/>
      <dgm:t>
        <a:bodyPr/>
        <a:lstStyle/>
        <a:p>
          <a:pPr algn="ctr" rtl="1"/>
          <a:r>
            <a:rPr lang="ar-JO" dirty="0">
              <a:latin typeface="Calibri"/>
            </a:rPr>
            <a:t>فئة البرنامج</a:t>
          </a:r>
          <a:endParaRPr lang="en-US" dirty="0"/>
        </a:p>
      </dgm:t>
    </dgm:pt>
    <dgm:pt modelId="{8304D187-DF31-46EE-8845-CE271BB9AFA6}" type="parTrans" cxnId="{F6041772-D9A6-4242-8EBA-B90BB29D88DF}">
      <dgm:prSet/>
      <dgm:spPr/>
      <dgm:t>
        <a:bodyPr/>
        <a:lstStyle/>
        <a:p>
          <a:endParaRPr lang="en-US"/>
        </a:p>
      </dgm:t>
    </dgm:pt>
    <dgm:pt modelId="{305E6D4E-665F-4F1C-B6C5-5758500F1546}" type="sibTrans" cxnId="{F6041772-D9A6-4242-8EBA-B90BB29D88DF}">
      <dgm:prSet/>
      <dgm:spPr/>
      <dgm:t>
        <a:bodyPr/>
        <a:lstStyle/>
        <a:p>
          <a:endParaRPr lang="en-US"/>
        </a:p>
      </dgm:t>
    </dgm:pt>
    <dgm:pt modelId="{F5A77F64-D57C-470F-AC29-073D3352C7A7}">
      <dgm:prSet/>
      <dgm:spPr/>
      <dgm:t>
        <a:bodyPr/>
        <a:lstStyle/>
        <a:p>
          <a:pPr algn="ctr" rtl="1"/>
          <a:r>
            <a:rPr lang="ar-JO">
              <a:latin typeface="Calibri"/>
            </a:rPr>
            <a:t>نوع البرنامج</a:t>
          </a:r>
          <a:endParaRPr lang="en-US"/>
        </a:p>
      </dgm:t>
    </dgm:pt>
    <dgm:pt modelId="{47CE0A34-CB2F-4826-8F0B-3D9625047B17}" type="parTrans" cxnId="{7EC7C90B-E91C-45A0-B483-ECDAE9DA1E59}">
      <dgm:prSet/>
      <dgm:spPr/>
      <dgm:t>
        <a:bodyPr/>
        <a:lstStyle/>
        <a:p>
          <a:endParaRPr lang="en-US"/>
        </a:p>
      </dgm:t>
    </dgm:pt>
    <dgm:pt modelId="{7A0C8DFC-2F03-4AB3-BCC7-1A980D38FDDD}" type="sibTrans" cxnId="{7EC7C90B-E91C-45A0-B483-ECDAE9DA1E59}">
      <dgm:prSet/>
      <dgm:spPr/>
      <dgm:t>
        <a:bodyPr/>
        <a:lstStyle/>
        <a:p>
          <a:endParaRPr lang="en-US"/>
        </a:p>
      </dgm:t>
    </dgm:pt>
    <dgm:pt modelId="{A91F8B92-1E64-439E-8D0B-8F16CD354654}">
      <dgm:prSet/>
      <dgm:spPr/>
      <dgm:t>
        <a:bodyPr/>
        <a:lstStyle/>
        <a:p>
          <a:pPr algn="ctr" rtl="1"/>
          <a:r>
            <a:rPr lang="ar-JO" dirty="0">
              <a:latin typeface="Calibri"/>
            </a:rPr>
            <a:t>طبيعة البرنامج ووضعه مسكن ام غير مسكن </a:t>
          </a:r>
          <a:endParaRPr lang="en-US" dirty="0"/>
        </a:p>
      </dgm:t>
    </dgm:pt>
    <dgm:pt modelId="{9AE3FB80-9BB7-4B00-B40F-584409EF58C9}" type="parTrans" cxnId="{B9D226C5-27FC-4E96-B5E2-51F84E3FE578}">
      <dgm:prSet/>
      <dgm:spPr/>
      <dgm:t>
        <a:bodyPr/>
        <a:lstStyle/>
        <a:p>
          <a:endParaRPr lang="en-US"/>
        </a:p>
      </dgm:t>
    </dgm:pt>
    <dgm:pt modelId="{5BA7E1DB-6C98-4BDE-8139-F38C13CDCFB2}" type="sibTrans" cxnId="{B9D226C5-27FC-4E96-B5E2-51F84E3FE578}">
      <dgm:prSet/>
      <dgm:spPr/>
      <dgm:t>
        <a:bodyPr/>
        <a:lstStyle/>
        <a:p>
          <a:endParaRPr lang="en-US"/>
        </a:p>
      </dgm:t>
    </dgm:pt>
    <dgm:pt modelId="{558A1054-BD86-4F28-A242-46507580EB5B}">
      <dgm:prSet/>
      <dgm:spPr/>
      <dgm:t>
        <a:bodyPr/>
        <a:lstStyle/>
        <a:p>
          <a:pPr algn="ctr" rtl="1"/>
          <a:r>
            <a:rPr lang="ar-JO" b="1" dirty="0"/>
            <a:t>معلومات </a:t>
          </a:r>
          <a:r>
            <a:rPr lang="ar-JO" b="1" dirty="0">
              <a:latin typeface="Calibri"/>
            </a:rPr>
            <a:t>التواصل</a:t>
          </a:r>
          <a:r>
            <a:rPr lang="ar-JO" dirty="0">
              <a:latin typeface="Calibri"/>
            </a:rPr>
            <a:t>:.</a:t>
          </a:r>
          <a:endParaRPr lang="en-US" dirty="0">
            <a:latin typeface="Calibri"/>
          </a:endParaRPr>
        </a:p>
      </dgm:t>
    </dgm:pt>
    <dgm:pt modelId="{393B4BBA-080E-452F-BF7A-723C98ECA27C}" type="parTrans" cxnId="{4B990878-1D9F-46B3-AE83-C57BA59CC865}">
      <dgm:prSet/>
      <dgm:spPr/>
      <dgm:t>
        <a:bodyPr/>
        <a:lstStyle/>
        <a:p>
          <a:endParaRPr lang="en-US"/>
        </a:p>
      </dgm:t>
    </dgm:pt>
    <dgm:pt modelId="{CD76F2EA-9857-420E-B685-2EBB296151D6}" type="sibTrans" cxnId="{4B990878-1D9F-46B3-AE83-C57BA59CC865}">
      <dgm:prSet/>
      <dgm:spPr/>
      <dgm:t>
        <a:bodyPr/>
        <a:lstStyle/>
        <a:p>
          <a:endParaRPr lang="en-US"/>
        </a:p>
      </dgm:t>
    </dgm:pt>
    <dgm:pt modelId="{EBDE97B7-6239-4D0C-B725-CBB371CD19B8}">
      <dgm:prSet/>
      <dgm:spPr/>
      <dgm:t>
        <a:bodyPr/>
        <a:lstStyle/>
        <a:p>
          <a:pPr algn="ctr" rtl="1"/>
          <a:r>
            <a:rPr lang="ar-JO" sz="1200" b="1" dirty="0">
              <a:solidFill>
                <a:srgbClr val="0070C0"/>
              </a:solidFill>
              <a:latin typeface="Simplified Arabic"/>
              <a:cs typeface="Simplified Arabic"/>
            </a:rPr>
            <a:t>القرارات المتعلقة بالبرنامج التعليمي</a:t>
          </a:r>
          <a:endParaRPr lang="en-US" b="1" dirty="0"/>
        </a:p>
      </dgm:t>
    </dgm:pt>
    <dgm:pt modelId="{45461E65-7A33-4CE9-8677-A3941BAD8DDD}" type="parTrans" cxnId="{8800622C-6685-4A6A-92F3-3DF5104F5A21}">
      <dgm:prSet/>
      <dgm:spPr/>
      <dgm:t>
        <a:bodyPr/>
        <a:lstStyle/>
        <a:p>
          <a:endParaRPr lang="en-US"/>
        </a:p>
      </dgm:t>
    </dgm:pt>
    <dgm:pt modelId="{8593A522-4022-4481-8BA6-D584B9312810}" type="sibTrans" cxnId="{8800622C-6685-4A6A-92F3-3DF5104F5A21}">
      <dgm:prSet/>
      <dgm:spPr/>
      <dgm:t>
        <a:bodyPr/>
        <a:lstStyle/>
        <a:p>
          <a:endParaRPr lang="en-US"/>
        </a:p>
      </dgm:t>
    </dgm:pt>
    <dgm:pt modelId="{91F6C27F-6293-4494-AD30-59F42E1BEAEF}">
      <dgm:prSet phldr="0"/>
      <dgm:spPr/>
      <dgm:t>
        <a:bodyPr/>
        <a:lstStyle/>
        <a:p>
          <a:pPr algn="ctr" rtl="1"/>
          <a:r>
            <a:rPr lang="ar-JO" b="0" dirty="0">
              <a:latin typeface="Calibri"/>
            </a:rPr>
            <a:t>القسم والكلية</a:t>
          </a:r>
        </a:p>
      </dgm:t>
    </dgm:pt>
    <dgm:pt modelId="{6053E11C-21D7-4025-A749-0A39EC250295}" type="parTrans" cxnId="{52DFB924-536C-45E4-9707-5732845B99AD}">
      <dgm:prSet/>
      <dgm:spPr/>
    </dgm:pt>
    <dgm:pt modelId="{1EA96BFD-47C5-456D-A8A4-B1A3EE669723}" type="sibTrans" cxnId="{52DFB924-536C-45E4-9707-5732845B99AD}">
      <dgm:prSet/>
      <dgm:spPr/>
    </dgm:pt>
    <dgm:pt modelId="{4E6AD21D-7E9C-4F06-94CF-A86EBC2B8E3E}" type="pres">
      <dgm:prSet presAssocID="{E7C5FFB2-1DD3-4848-BE24-71F7994D7EA0}" presName="linear" presStyleCnt="0">
        <dgm:presLayoutVars>
          <dgm:dir/>
          <dgm:animLvl val="lvl"/>
          <dgm:resizeHandles val="exact"/>
        </dgm:presLayoutVars>
      </dgm:prSet>
      <dgm:spPr/>
    </dgm:pt>
    <dgm:pt modelId="{DD2ECACC-FC7D-43C6-ADFF-C774FB8B3E71}" type="pres">
      <dgm:prSet presAssocID="{2560294C-E235-4FDF-AC86-458A44EDE318}" presName="parentLin" presStyleCnt="0"/>
      <dgm:spPr/>
    </dgm:pt>
    <dgm:pt modelId="{26898026-0B7C-43E4-B537-4ED4C262AC30}" type="pres">
      <dgm:prSet presAssocID="{2560294C-E235-4FDF-AC86-458A44EDE318}" presName="parentLeftMargin" presStyleLbl="node1" presStyleIdx="0" presStyleCnt="3"/>
      <dgm:spPr/>
    </dgm:pt>
    <dgm:pt modelId="{CA8F94FD-D49A-4817-8CBA-1F54852CFA55}" type="pres">
      <dgm:prSet presAssocID="{2560294C-E235-4FDF-AC86-458A44EDE31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655E2FD-C415-4147-8D18-499F179CE1F5}" type="pres">
      <dgm:prSet presAssocID="{2560294C-E235-4FDF-AC86-458A44EDE318}" presName="negativeSpace" presStyleCnt="0"/>
      <dgm:spPr/>
    </dgm:pt>
    <dgm:pt modelId="{8BC70775-35AD-4458-ACA7-CB390E25975C}" type="pres">
      <dgm:prSet presAssocID="{2560294C-E235-4FDF-AC86-458A44EDE318}" presName="childText" presStyleLbl="conFgAcc1" presStyleIdx="0" presStyleCnt="3">
        <dgm:presLayoutVars>
          <dgm:bulletEnabled val="1"/>
        </dgm:presLayoutVars>
      </dgm:prSet>
      <dgm:spPr/>
    </dgm:pt>
    <dgm:pt modelId="{270198CD-53F3-46C2-AF37-80502DD3DAD5}" type="pres">
      <dgm:prSet presAssocID="{3C03F877-592C-4659-BE94-57639F02A720}" presName="spaceBetweenRectangles" presStyleCnt="0"/>
      <dgm:spPr/>
    </dgm:pt>
    <dgm:pt modelId="{032B9DF2-4A0F-44B4-A171-5CF8B3179B1C}" type="pres">
      <dgm:prSet presAssocID="{558A1054-BD86-4F28-A242-46507580EB5B}" presName="parentLin" presStyleCnt="0"/>
      <dgm:spPr/>
    </dgm:pt>
    <dgm:pt modelId="{344FC670-59B6-46F5-BAD5-94DBFA3242C1}" type="pres">
      <dgm:prSet presAssocID="{558A1054-BD86-4F28-A242-46507580EB5B}" presName="parentLeftMargin" presStyleLbl="node1" presStyleIdx="0" presStyleCnt="3"/>
      <dgm:spPr/>
    </dgm:pt>
    <dgm:pt modelId="{8C8C0E71-C751-4226-A871-B64E5F59AA90}" type="pres">
      <dgm:prSet presAssocID="{558A1054-BD86-4F28-A242-46507580EB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D23F6CA-8125-4D5E-8C2D-504CB15B9009}" type="pres">
      <dgm:prSet presAssocID="{558A1054-BD86-4F28-A242-46507580EB5B}" presName="negativeSpace" presStyleCnt="0"/>
      <dgm:spPr/>
    </dgm:pt>
    <dgm:pt modelId="{1631BF5C-0E11-4668-B508-4C3755CE1D7C}" type="pres">
      <dgm:prSet presAssocID="{558A1054-BD86-4F28-A242-46507580EB5B}" presName="childText" presStyleLbl="conFgAcc1" presStyleIdx="1" presStyleCnt="3">
        <dgm:presLayoutVars>
          <dgm:bulletEnabled val="1"/>
        </dgm:presLayoutVars>
      </dgm:prSet>
      <dgm:spPr/>
    </dgm:pt>
    <dgm:pt modelId="{5F8AE934-CE86-4C9F-9321-79F5CF3508A4}" type="pres">
      <dgm:prSet presAssocID="{CD76F2EA-9857-420E-B685-2EBB296151D6}" presName="spaceBetweenRectangles" presStyleCnt="0"/>
      <dgm:spPr/>
    </dgm:pt>
    <dgm:pt modelId="{0E2B4192-5E14-42D5-8A19-74C7D8A15B3B}" type="pres">
      <dgm:prSet presAssocID="{EBDE97B7-6239-4D0C-B725-CBB371CD19B8}" presName="parentLin" presStyleCnt="0"/>
      <dgm:spPr/>
    </dgm:pt>
    <dgm:pt modelId="{70669686-E5EE-4300-904E-6BC340F5142D}" type="pres">
      <dgm:prSet presAssocID="{EBDE97B7-6239-4D0C-B725-CBB371CD19B8}" presName="parentLeftMargin" presStyleLbl="node1" presStyleIdx="1" presStyleCnt="3"/>
      <dgm:spPr/>
    </dgm:pt>
    <dgm:pt modelId="{22100F71-A214-42DB-8451-AAC334E16871}" type="pres">
      <dgm:prSet presAssocID="{EBDE97B7-6239-4D0C-B725-CBB371CD19B8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20FFA23-37EC-4FF2-8D7E-6ABEB174E297}" type="pres">
      <dgm:prSet presAssocID="{EBDE97B7-6239-4D0C-B725-CBB371CD19B8}" presName="negativeSpace" presStyleCnt="0"/>
      <dgm:spPr/>
    </dgm:pt>
    <dgm:pt modelId="{4A80ECF3-C321-4D35-BC89-C105F6332A93}" type="pres">
      <dgm:prSet presAssocID="{EBDE97B7-6239-4D0C-B725-CBB371CD19B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EC7C90B-E91C-45A0-B483-ECDAE9DA1E59}" srcId="{2560294C-E235-4FDF-AC86-458A44EDE318}" destId="{F5A77F64-D57C-470F-AC29-073D3352C7A7}" srcOrd="2" destOrd="0" parTransId="{47CE0A34-CB2F-4826-8F0B-3D9625047B17}" sibTransId="{7A0C8DFC-2F03-4AB3-BCC7-1A980D38FDDD}"/>
    <dgm:cxn modelId="{CCC7EC0F-4008-43EC-9C04-5C190EF8A894}" type="presOf" srcId="{A91F8B92-1E64-439E-8D0B-8F16CD354654}" destId="{8BC70775-35AD-4458-ACA7-CB390E25975C}" srcOrd="0" destOrd="3" presId="urn:microsoft.com/office/officeart/2005/8/layout/list1"/>
    <dgm:cxn modelId="{52DFB924-536C-45E4-9707-5732845B99AD}" srcId="{2560294C-E235-4FDF-AC86-458A44EDE318}" destId="{91F6C27F-6293-4494-AD30-59F42E1BEAEF}" srcOrd="4" destOrd="0" parTransId="{6053E11C-21D7-4025-A749-0A39EC250295}" sibTransId="{1EA96BFD-47C5-456D-A8A4-B1A3EE669723}"/>
    <dgm:cxn modelId="{8800622C-6685-4A6A-92F3-3DF5104F5A21}" srcId="{E7C5FFB2-1DD3-4848-BE24-71F7994D7EA0}" destId="{EBDE97B7-6239-4D0C-B725-CBB371CD19B8}" srcOrd="2" destOrd="0" parTransId="{45461E65-7A33-4CE9-8677-A3941BAD8DDD}" sibTransId="{8593A522-4022-4481-8BA6-D584B9312810}"/>
    <dgm:cxn modelId="{34F6362E-7C21-4EFE-9DDB-20BFB4D8FA4A}" type="presOf" srcId="{2560294C-E235-4FDF-AC86-458A44EDE318}" destId="{26898026-0B7C-43E4-B537-4ED4C262AC30}" srcOrd="0" destOrd="0" presId="urn:microsoft.com/office/officeart/2005/8/layout/list1"/>
    <dgm:cxn modelId="{87B43130-76B2-4572-BF73-43D0E233249C}" type="presOf" srcId="{2560294C-E235-4FDF-AC86-458A44EDE318}" destId="{CA8F94FD-D49A-4817-8CBA-1F54852CFA55}" srcOrd="1" destOrd="0" presId="urn:microsoft.com/office/officeart/2005/8/layout/list1"/>
    <dgm:cxn modelId="{98A9963C-7ED4-4D8B-91D6-783D295BC66A}" type="presOf" srcId="{91F6C27F-6293-4494-AD30-59F42E1BEAEF}" destId="{8BC70775-35AD-4458-ACA7-CB390E25975C}" srcOrd="0" destOrd="4" presId="urn:microsoft.com/office/officeart/2005/8/layout/list1"/>
    <dgm:cxn modelId="{ED495B44-1443-4A17-B3DB-D1D4C3F100D2}" type="presOf" srcId="{EBDE97B7-6239-4D0C-B725-CBB371CD19B8}" destId="{22100F71-A214-42DB-8451-AAC334E16871}" srcOrd="1" destOrd="0" presId="urn:microsoft.com/office/officeart/2005/8/layout/list1"/>
    <dgm:cxn modelId="{F6041772-D9A6-4242-8EBA-B90BB29D88DF}" srcId="{2560294C-E235-4FDF-AC86-458A44EDE318}" destId="{C11C0330-8872-4558-8B4E-19516E379E19}" srcOrd="1" destOrd="0" parTransId="{8304D187-DF31-46EE-8845-CE271BB9AFA6}" sibTransId="{305E6D4E-665F-4F1C-B6C5-5758500F1546}"/>
    <dgm:cxn modelId="{4B990878-1D9F-46B3-AE83-C57BA59CC865}" srcId="{E7C5FFB2-1DD3-4848-BE24-71F7994D7EA0}" destId="{558A1054-BD86-4F28-A242-46507580EB5B}" srcOrd="1" destOrd="0" parTransId="{393B4BBA-080E-452F-BF7A-723C98ECA27C}" sibTransId="{CD76F2EA-9857-420E-B685-2EBB296151D6}"/>
    <dgm:cxn modelId="{26A74283-E589-4A18-9310-C04207D59645}" type="presOf" srcId="{558A1054-BD86-4F28-A242-46507580EB5B}" destId="{344FC670-59B6-46F5-BAD5-94DBFA3242C1}" srcOrd="0" destOrd="0" presId="urn:microsoft.com/office/officeart/2005/8/layout/list1"/>
    <dgm:cxn modelId="{96534498-31DE-4217-B8FA-13CA6E40AB45}" type="presOf" srcId="{F5A77F64-D57C-470F-AC29-073D3352C7A7}" destId="{8BC70775-35AD-4458-ACA7-CB390E25975C}" srcOrd="0" destOrd="2" presId="urn:microsoft.com/office/officeart/2005/8/layout/list1"/>
    <dgm:cxn modelId="{DE3AAB99-0B69-4D8C-95EF-063D06994BDB}" srcId="{2560294C-E235-4FDF-AC86-458A44EDE318}" destId="{A19432E5-F32C-4522-899D-2C68630461D2}" srcOrd="0" destOrd="0" parTransId="{585120AC-BF06-4A64-A89C-A0583954EF41}" sibTransId="{80CA771B-2F6B-4FB1-AE4A-D2654D4C7C0A}"/>
    <dgm:cxn modelId="{9FABB0A7-7121-425D-9F6C-EFFF61276346}" srcId="{E7C5FFB2-1DD3-4848-BE24-71F7994D7EA0}" destId="{2560294C-E235-4FDF-AC86-458A44EDE318}" srcOrd="0" destOrd="0" parTransId="{076A4D00-EAC5-4DEC-90E1-3B4B6B5AEEE8}" sibTransId="{3C03F877-592C-4659-BE94-57639F02A720}"/>
    <dgm:cxn modelId="{791D6BAD-CBE0-4855-BEC4-983BD3C05FAB}" type="presOf" srcId="{EBDE97B7-6239-4D0C-B725-CBB371CD19B8}" destId="{70669686-E5EE-4300-904E-6BC340F5142D}" srcOrd="0" destOrd="0" presId="urn:microsoft.com/office/officeart/2005/8/layout/list1"/>
    <dgm:cxn modelId="{3F0CBDC0-A877-4BB6-8C66-8E5C0F68FF78}" type="presOf" srcId="{A19432E5-F32C-4522-899D-2C68630461D2}" destId="{8BC70775-35AD-4458-ACA7-CB390E25975C}" srcOrd="0" destOrd="0" presId="urn:microsoft.com/office/officeart/2005/8/layout/list1"/>
    <dgm:cxn modelId="{EE4CFBC4-018A-4C8F-8EBF-7CD45638A304}" type="presOf" srcId="{E7C5FFB2-1DD3-4848-BE24-71F7994D7EA0}" destId="{4E6AD21D-7E9C-4F06-94CF-A86EBC2B8E3E}" srcOrd="0" destOrd="0" presId="urn:microsoft.com/office/officeart/2005/8/layout/list1"/>
    <dgm:cxn modelId="{B9D226C5-27FC-4E96-B5E2-51F84E3FE578}" srcId="{2560294C-E235-4FDF-AC86-458A44EDE318}" destId="{A91F8B92-1E64-439E-8D0B-8F16CD354654}" srcOrd="3" destOrd="0" parTransId="{9AE3FB80-9BB7-4B00-B40F-584409EF58C9}" sibTransId="{5BA7E1DB-6C98-4BDE-8139-F38C13CDCFB2}"/>
    <dgm:cxn modelId="{8EF9DFCB-22EC-4A8E-BE2B-92F9DE6B2E25}" type="presOf" srcId="{C11C0330-8872-4558-8B4E-19516E379E19}" destId="{8BC70775-35AD-4458-ACA7-CB390E25975C}" srcOrd="0" destOrd="1" presId="urn:microsoft.com/office/officeart/2005/8/layout/list1"/>
    <dgm:cxn modelId="{9D0BD9FB-1F8E-4690-88DD-8AB917884743}" type="presOf" srcId="{558A1054-BD86-4F28-A242-46507580EB5B}" destId="{8C8C0E71-C751-4226-A871-B64E5F59AA90}" srcOrd="1" destOrd="0" presId="urn:microsoft.com/office/officeart/2005/8/layout/list1"/>
    <dgm:cxn modelId="{2F6878DD-0C18-4E78-8234-B228F2D31A22}" type="presParOf" srcId="{4E6AD21D-7E9C-4F06-94CF-A86EBC2B8E3E}" destId="{DD2ECACC-FC7D-43C6-ADFF-C774FB8B3E71}" srcOrd="0" destOrd="0" presId="urn:microsoft.com/office/officeart/2005/8/layout/list1"/>
    <dgm:cxn modelId="{9C149C12-1637-4598-929B-DC2098965241}" type="presParOf" srcId="{DD2ECACC-FC7D-43C6-ADFF-C774FB8B3E71}" destId="{26898026-0B7C-43E4-B537-4ED4C262AC30}" srcOrd="0" destOrd="0" presId="urn:microsoft.com/office/officeart/2005/8/layout/list1"/>
    <dgm:cxn modelId="{311C7C43-FAFF-4B6B-B672-A0B679040D5C}" type="presParOf" srcId="{DD2ECACC-FC7D-43C6-ADFF-C774FB8B3E71}" destId="{CA8F94FD-D49A-4817-8CBA-1F54852CFA55}" srcOrd="1" destOrd="0" presId="urn:microsoft.com/office/officeart/2005/8/layout/list1"/>
    <dgm:cxn modelId="{F45BA1D7-24F4-4420-ADB1-F0FB7F884C54}" type="presParOf" srcId="{4E6AD21D-7E9C-4F06-94CF-A86EBC2B8E3E}" destId="{3655E2FD-C415-4147-8D18-499F179CE1F5}" srcOrd="1" destOrd="0" presId="urn:microsoft.com/office/officeart/2005/8/layout/list1"/>
    <dgm:cxn modelId="{A290E06D-CDE0-4B4C-9D64-ACA478D09CF8}" type="presParOf" srcId="{4E6AD21D-7E9C-4F06-94CF-A86EBC2B8E3E}" destId="{8BC70775-35AD-4458-ACA7-CB390E25975C}" srcOrd="2" destOrd="0" presId="urn:microsoft.com/office/officeart/2005/8/layout/list1"/>
    <dgm:cxn modelId="{B8063BE3-D24E-48A9-B89E-6D6F809D522A}" type="presParOf" srcId="{4E6AD21D-7E9C-4F06-94CF-A86EBC2B8E3E}" destId="{270198CD-53F3-46C2-AF37-80502DD3DAD5}" srcOrd="3" destOrd="0" presId="urn:microsoft.com/office/officeart/2005/8/layout/list1"/>
    <dgm:cxn modelId="{14D43A52-0F6E-4D46-9712-98ADDFC2F6E1}" type="presParOf" srcId="{4E6AD21D-7E9C-4F06-94CF-A86EBC2B8E3E}" destId="{032B9DF2-4A0F-44B4-A171-5CF8B3179B1C}" srcOrd="4" destOrd="0" presId="urn:microsoft.com/office/officeart/2005/8/layout/list1"/>
    <dgm:cxn modelId="{C4F03031-C2CF-4EA3-B1DA-91A26D7911A3}" type="presParOf" srcId="{032B9DF2-4A0F-44B4-A171-5CF8B3179B1C}" destId="{344FC670-59B6-46F5-BAD5-94DBFA3242C1}" srcOrd="0" destOrd="0" presId="urn:microsoft.com/office/officeart/2005/8/layout/list1"/>
    <dgm:cxn modelId="{80808B6E-39B0-49CA-8E77-DC1FF41B93DA}" type="presParOf" srcId="{032B9DF2-4A0F-44B4-A171-5CF8B3179B1C}" destId="{8C8C0E71-C751-4226-A871-B64E5F59AA90}" srcOrd="1" destOrd="0" presId="urn:microsoft.com/office/officeart/2005/8/layout/list1"/>
    <dgm:cxn modelId="{18635282-F5D8-4163-85D0-0B5238A71B30}" type="presParOf" srcId="{4E6AD21D-7E9C-4F06-94CF-A86EBC2B8E3E}" destId="{1D23F6CA-8125-4D5E-8C2D-504CB15B9009}" srcOrd="5" destOrd="0" presId="urn:microsoft.com/office/officeart/2005/8/layout/list1"/>
    <dgm:cxn modelId="{86FDC79D-806E-4B31-98D3-E45DD1213B1E}" type="presParOf" srcId="{4E6AD21D-7E9C-4F06-94CF-A86EBC2B8E3E}" destId="{1631BF5C-0E11-4668-B508-4C3755CE1D7C}" srcOrd="6" destOrd="0" presId="urn:microsoft.com/office/officeart/2005/8/layout/list1"/>
    <dgm:cxn modelId="{4183DFB0-4FE9-4E40-AC2A-90A0A217B416}" type="presParOf" srcId="{4E6AD21D-7E9C-4F06-94CF-A86EBC2B8E3E}" destId="{5F8AE934-CE86-4C9F-9321-79F5CF3508A4}" srcOrd="7" destOrd="0" presId="urn:microsoft.com/office/officeart/2005/8/layout/list1"/>
    <dgm:cxn modelId="{D4DB1F6E-5EE0-469D-83B6-14DD66D07EB2}" type="presParOf" srcId="{4E6AD21D-7E9C-4F06-94CF-A86EBC2B8E3E}" destId="{0E2B4192-5E14-42D5-8A19-74C7D8A15B3B}" srcOrd="8" destOrd="0" presId="urn:microsoft.com/office/officeart/2005/8/layout/list1"/>
    <dgm:cxn modelId="{2711760E-0C07-4693-8E39-6C6E5CFC6C66}" type="presParOf" srcId="{0E2B4192-5E14-42D5-8A19-74C7D8A15B3B}" destId="{70669686-E5EE-4300-904E-6BC340F5142D}" srcOrd="0" destOrd="0" presId="urn:microsoft.com/office/officeart/2005/8/layout/list1"/>
    <dgm:cxn modelId="{A192D822-8F1C-4770-B78E-B1BAF8FF1703}" type="presParOf" srcId="{0E2B4192-5E14-42D5-8A19-74C7D8A15B3B}" destId="{22100F71-A214-42DB-8451-AAC334E16871}" srcOrd="1" destOrd="0" presId="urn:microsoft.com/office/officeart/2005/8/layout/list1"/>
    <dgm:cxn modelId="{77C4CE6F-810E-443E-A284-739E8847A0AA}" type="presParOf" srcId="{4E6AD21D-7E9C-4F06-94CF-A86EBC2B8E3E}" destId="{020FFA23-37EC-4FF2-8D7E-6ABEB174E297}" srcOrd="9" destOrd="0" presId="urn:microsoft.com/office/officeart/2005/8/layout/list1"/>
    <dgm:cxn modelId="{DC9B8675-D530-4975-88E5-24140306CB05}" type="presParOf" srcId="{4E6AD21D-7E9C-4F06-94CF-A86EBC2B8E3E}" destId="{4A80ECF3-C321-4D35-BC89-C105F6332A9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AFFAB3B-0255-4F35-AA67-33236C88033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E13940-F564-4EC9-8E10-431CFD02A97E}">
      <dgm:prSet custT="1"/>
      <dgm:spPr/>
      <dgm:t>
        <a:bodyPr/>
        <a:lstStyle/>
        <a:p>
          <a:pPr algn="ctr" rtl="1"/>
          <a:r>
            <a:rPr lang="ar-JO" sz="1800" b="1"/>
            <a:t>1. الغلاف والمعلومات العامة </a:t>
          </a:r>
          <a:r>
            <a:rPr lang="ar-JO" sz="1800"/>
            <a:t>اسم الجامعة، الكلية، القسم، البرنامج. الدرجة العلمية، سنة الإنشاء، عدد الطلبة وأعضاء الهيئة التدريسية.</a:t>
          </a:r>
          <a:endParaRPr lang="en-US" sz="1800"/>
        </a:p>
      </dgm:t>
    </dgm:pt>
    <dgm:pt modelId="{D18D58E1-E11C-401C-AE26-8BDC011652E5}" type="parTrans" cxnId="{B8F0AD5C-916A-447C-8981-9D9AB5A824FE}">
      <dgm:prSet/>
      <dgm:spPr/>
      <dgm:t>
        <a:bodyPr/>
        <a:lstStyle/>
        <a:p>
          <a:endParaRPr lang="en-US"/>
        </a:p>
      </dgm:t>
    </dgm:pt>
    <dgm:pt modelId="{94037221-02FC-4404-8964-9BDC72ED203F}" type="sibTrans" cxnId="{B8F0AD5C-916A-447C-8981-9D9AB5A824FE}">
      <dgm:prSet/>
      <dgm:spPr/>
      <dgm:t>
        <a:bodyPr/>
        <a:lstStyle/>
        <a:p>
          <a:endParaRPr lang="en-US"/>
        </a:p>
      </dgm:t>
    </dgm:pt>
    <dgm:pt modelId="{0D55DE05-F0E6-46B1-909E-092BE36B9AA3}">
      <dgm:prSet custT="1"/>
      <dgm:spPr/>
      <dgm:t>
        <a:bodyPr/>
        <a:lstStyle/>
        <a:p>
          <a:pPr algn="ctr" rtl="1"/>
          <a:r>
            <a:rPr lang="ar-JO" sz="2000" b="1"/>
            <a:t>2. المقدمة </a:t>
          </a:r>
          <a:r>
            <a:rPr lang="ar-JO" sz="2000"/>
            <a:t>نبذة عن البرنامج وتاريخه. أهدافه ودوره في تحقيق رؤية ورسالة الجامعة. منهجية إعداد التقرير الذاتي.</a:t>
          </a:r>
          <a:endParaRPr lang="en-US" sz="2000"/>
        </a:p>
      </dgm:t>
    </dgm:pt>
    <dgm:pt modelId="{62D932AD-ACA1-42C5-A3A4-457408CB0364}" type="parTrans" cxnId="{27BA8A55-9AC7-4742-AD94-EEE73313B411}">
      <dgm:prSet/>
      <dgm:spPr/>
      <dgm:t>
        <a:bodyPr/>
        <a:lstStyle/>
        <a:p>
          <a:endParaRPr lang="en-US"/>
        </a:p>
      </dgm:t>
    </dgm:pt>
    <dgm:pt modelId="{AC5D8199-C3BC-413F-B9E0-868F4093AAD4}" type="sibTrans" cxnId="{27BA8A55-9AC7-4742-AD94-EEE73313B411}">
      <dgm:prSet/>
      <dgm:spPr/>
      <dgm:t>
        <a:bodyPr/>
        <a:lstStyle/>
        <a:p>
          <a:endParaRPr lang="en-US"/>
        </a:p>
      </dgm:t>
    </dgm:pt>
    <dgm:pt modelId="{F5DA97CA-1E8F-4968-AD94-F6A99FBE3A30}">
      <dgm:prSet custT="1"/>
      <dgm:spPr/>
      <dgm:t>
        <a:bodyPr/>
        <a:lstStyle/>
        <a:p>
          <a:pPr algn="ctr" rtl="1"/>
          <a:r>
            <a:rPr lang="ar-JO" sz="2000" b="1"/>
            <a:t>3. محتوى التقرير (المعايير الستة) لكل معيار فصل مستقل يشمل:</a:t>
          </a:r>
          <a:endParaRPr lang="en-US" sz="2000"/>
        </a:p>
      </dgm:t>
    </dgm:pt>
    <dgm:pt modelId="{3406D0F1-64FA-4882-83D6-6A494093C8FF}" type="parTrans" cxnId="{68DAB204-B3C6-4CDB-9BAF-6231A75CBD58}">
      <dgm:prSet/>
      <dgm:spPr/>
      <dgm:t>
        <a:bodyPr/>
        <a:lstStyle/>
        <a:p>
          <a:endParaRPr lang="en-US"/>
        </a:p>
      </dgm:t>
    </dgm:pt>
    <dgm:pt modelId="{72D4F006-596F-4ACA-A0FA-892103C44417}" type="sibTrans" cxnId="{68DAB204-B3C6-4CDB-9BAF-6231A75CBD58}">
      <dgm:prSet/>
      <dgm:spPr/>
      <dgm:t>
        <a:bodyPr/>
        <a:lstStyle/>
        <a:p>
          <a:endParaRPr lang="en-US"/>
        </a:p>
      </dgm:t>
    </dgm:pt>
    <dgm:pt modelId="{AAE73871-1A0B-45D1-8FBF-1FBC676C910F}">
      <dgm:prSet custT="1"/>
      <dgm:spPr/>
      <dgm:t>
        <a:bodyPr/>
        <a:lstStyle/>
        <a:p>
          <a:pPr algn="ctr" rtl="1">
            <a:buFont typeface="+mj-lt"/>
            <a:buNone/>
          </a:pPr>
          <a:endParaRPr lang="en-US" sz="1600" b="1"/>
        </a:p>
      </dgm:t>
    </dgm:pt>
    <dgm:pt modelId="{549D9647-BAA5-446B-9BFB-B4CF9CB55086}" type="parTrans" cxnId="{E424CC0A-3906-49DB-9339-0EDEFF2E7279}">
      <dgm:prSet/>
      <dgm:spPr/>
      <dgm:t>
        <a:bodyPr/>
        <a:lstStyle/>
        <a:p>
          <a:endParaRPr lang="en-US"/>
        </a:p>
      </dgm:t>
    </dgm:pt>
    <dgm:pt modelId="{D055EC5C-53AC-4AF0-89CC-E3BDD156A558}" type="sibTrans" cxnId="{E424CC0A-3906-49DB-9339-0EDEFF2E7279}">
      <dgm:prSet/>
      <dgm:spPr/>
      <dgm:t>
        <a:bodyPr/>
        <a:lstStyle/>
        <a:p>
          <a:endParaRPr lang="en-US"/>
        </a:p>
      </dgm:t>
    </dgm:pt>
    <dgm:pt modelId="{D70A8063-3309-451D-AB34-19C578174CCD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2. التعليم والتعلم (الخطط الدراسية، مخرجات التعلم، أساليب التدريس والتقويم).</a:t>
          </a:r>
          <a:endParaRPr lang="en-US" sz="1600" b="1"/>
        </a:p>
      </dgm:t>
    </dgm:pt>
    <dgm:pt modelId="{898FB323-C95E-4DD8-88C9-51E9F121D3D5}" type="parTrans" cxnId="{122361FA-26AE-4539-AE7E-362920C6943B}">
      <dgm:prSet/>
      <dgm:spPr/>
      <dgm:t>
        <a:bodyPr/>
        <a:lstStyle/>
        <a:p>
          <a:endParaRPr lang="en-US"/>
        </a:p>
      </dgm:t>
    </dgm:pt>
    <dgm:pt modelId="{6CCFC7A1-8D46-4EB9-AE4D-3A8569A7881C}" type="sibTrans" cxnId="{122361FA-26AE-4539-AE7E-362920C6943B}">
      <dgm:prSet/>
      <dgm:spPr/>
      <dgm:t>
        <a:bodyPr/>
        <a:lstStyle/>
        <a:p>
          <a:endParaRPr lang="en-US"/>
        </a:p>
      </dgm:t>
    </dgm:pt>
    <dgm:pt modelId="{869946D9-FF24-433D-A5E0-362527F08474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3.  البحث العلمي والايفاد والابداع.</a:t>
          </a:r>
          <a:endParaRPr lang="en-US" sz="1600" b="1"/>
        </a:p>
      </dgm:t>
    </dgm:pt>
    <dgm:pt modelId="{83607F19-0B34-4867-BE5F-2B839378A74F}" type="parTrans" cxnId="{86556973-9BE1-4473-BE67-2D3EB728F856}">
      <dgm:prSet/>
      <dgm:spPr/>
      <dgm:t>
        <a:bodyPr/>
        <a:lstStyle/>
        <a:p>
          <a:endParaRPr lang="en-US"/>
        </a:p>
      </dgm:t>
    </dgm:pt>
    <dgm:pt modelId="{213B95E5-7353-4C33-9443-B334389D8128}" type="sibTrans" cxnId="{86556973-9BE1-4473-BE67-2D3EB728F856}">
      <dgm:prSet/>
      <dgm:spPr/>
      <dgm:t>
        <a:bodyPr/>
        <a:lstStyle/>
        <a:p>
          <a:endParaRPr lang="en-US"/>
        </a:p>
      </dgm:t>
    </dgm:pt>
    <dgm:pt modelId="{9F98A63D-9943-4CF2-BE66-27F43E717070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4. الطلبة.</a:t>
          </a:r>
          <a:endParaRPr lang="en-US" sz="1600" b="1"/>
        </a:p>
      </dgm:t>
    </dgm:pt>
    <dgm:pt modelId="{D924CEED-56BA-4205-B677-34CBBD2E7A6A}" type="parTrans" cxnId="{720FFBA6-70D6-4562-ADB9-58172B5E1869}">
      <dgm:prSet/>
      <dgm:spPr/>
      <dgm:t>
        <a:bodyPr/>
        <a:lstStyle/>
        <a:p>
          <a:endParaRPr lang="en-US"/>
        </a:p>
      </dgm:t>
    </dgm:pt>
    <dgm:pt modelId="{184D2C87-7396-420F-88A8-5D3CB3582DA1}" type="sibTrans" cxnId="{720FFBA6-70D6-4562-ADB9-58172B5E1869}">
      <dgm:prSet/>
      <dgm:spPr/>
      <dgm:t>
        <a:bodyPr/>
        <a:lstStyle/>
        <a:p>
          <a:endParaRPr lang="en-US"/>
        </a:p>
      </dgm:t>
    </dgm:pt>
    <dgm:pt modelId="{64AD1B18-1FA4-411F-822E-91D109753661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5. الشراكة المجتمعية والعلاقات الخارجية.</a:t>
          </a:r>
          <a:endParaRPr lang="en-US" sz="1600" b="1"/>
        </a:p>
      </dgm:t>
    </dgm:pt>
    <dgm:pt modelId="{5FF3BFEE-7C62-4FCC-9A61-52A59F6BB3E6}" type="parTrans" cxnId="{3A742E54-6812-4742-A5C2-71A14E78D524}">
      <dgm:prSet/>
      <dgm:spPr/>
      <dgm:t>
        <a:bodyPr/>
        <a:lstStyle/>
        <a:p>
          <a:endParaRPr lang="en-US"/>
        </a:p>
      </dgm:t>
    </dgm:pt>
    <dgm:pt modelId="{00BDE457-4FFD-4C05-A91D-419AB96F8CF5}" type="sibTrans" cxnId="{3A742E54-6812-4742-A5C2-71A14E78D524}">
      <dgm:prSet/>
      <dgm:spPr/>
      <dgm:t>
        <a:bodyPr/>
        <a:lstStyle/>
        <a:p>
          <a:endParaRPr lang="en-US"/>
        </a:p>
      </dgm:t>
    </dgm:pt>
    <dgm:pt modelId="{C2F66C23-FFFB-4375-AE77-F5DA0C32C808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6. التقييم الذاتي والتطوير المستمر</a:t>
          </a:r>
          <a:endParaRPr lang="en-US" sz="1600" b="1"/>
        </a:p>
      </dgm:t>
    </dgm:pt>
    <dgm:pt modelId="{C5E5D918-D094-4903-934D-7202A22C3B64}" type="parTrans" cxnId="{71A9D2F2-FF22-43D4-9198-847E77E211F7}">
      <dgm:prSet/>
      <dgm:spPr/>
      <dgm:t>
        <a:bodyPr/>
        <a:lstStyle/>
        <a:p>
          <a:endParaRPr lang="en-US"/>
        </a:p>
      </dgm:t>
    </dgm:pt>
    <dgm:pt modelId="{D27D68B3-EACC-42E3-B446-B2F773577D6E}" type="sibTrans" cxnId="{71A9D2F2-FF22-43D4-9198-847E77E211F7}">
      <dgm:prSet/>
      <dgm:spPr/>
      <dgm:t>
        <a:bodyPr/>
        <a:lstStyle/>
        <a:p>
          <a:endParaRPr lang="en-US"/>
        </a:p>
      </dgm:t>
    </dgm:pt>
    <dgm:pt modelId="{1FCA49F2-5840-402F-8911-EA8DBC3ECA8A}">
      <dgm:prSet custT="1"/>
      <dgm:spPr/>
      <dgm:t>
        <a:bodyPr/>
        <a:lstStyle/>
        <a:p>
          <a:pPr algn="ctr" rtl="1"/>
          <a:r>
            <a:rPr lang="ar-JO" sz="2000"/>
            <a:t>4. خطة التحسين والتطوير تشمل: نقاط القوة. والتحديات والمجالات التي تحتاج تحسين. وخطة زمنية للتحسين مع تحديد المسؤوليات.</a:t>
          </a:r>
          <a:endParaRPr lang="en-US" sz="2000"/>
        </a:p>
      </dgm:t>
    </dgm:pt>
    <dgm:pt modelId="{ED3C0D5E-3E05-48DF-B922-E5562D4799D3}" type="parTrans" cxnId="{2F46B558-6563-4398-8D32-516626548A86}">
      <dgm:prSet/>
      <dgm:spPr/>
      <dgm:t>
        <a:bodyPr/>
        <a:lstStyle/>
        <a:p>
          <a:endParaRPr lang="en-US"/>
        </a:p>
      </dgm:t>
    </dgm:pt>
    <dgm:pt modelId="{0AAD4D9A-6214-4FF0-A44A-594090B47B1E}" type="sibTrans" cxnId="{2F46B558-6563-4398-8D32-516626548A86}">
      <dgm:prSet/>
      <dgm:spPr/>
      <dgm:t>
        <a:bodyPr/>
        <a:lstStyle/>
        <a:p>
          <a:endParaRPr lang="en-US"/>
        </a:p>
      </dgm:t>
    </dgm:pt>
    <dgm:pt modelId="{DCAADDF0-8B43-4EDE-B073-FBF0E09D4757}">
      <dgm:prSet custT="1"/>
      <dgm:spPr/>
      <dgm:t>
        <a:bodyPr/>
        <a:lstStyle/>
        <a:p>
          <a:pPr rtl="1"/>
          <a:r>
            <a:rPr lang="ar-JO" sz="2400" b="1"/>
            <a:t>5. الأدلة والوثائق الداعمة</a:t>
          </a:r>
          <a:endParaRPr lang="en-US" sz="2400"/>
        </a:p>
      </dgm:t>
    </dgm:pt>
    <dgm:pt modelId="{59D92D53-46A2-4CD9-8FCE-E855E15FD3DD}" type="parTrans" cxnId="{945E95FA-EA4E-4FBE-9917-CE45226D8CCE}">
      <dgm:prSet/>
      <dgm:spPr/>
      <dgm:t>
        <a:bodyPr/>
        <a:lstStyle/>
        <a:p>
          <a:endParaRPr lang="en-US"/>
        </a:p>
      </dgm:t>
    </dgm:pt>
    <dgm:pt modelId="{465E07E5-E40A-4F3B-8B65-6ACFDC0D19F6}" type="sibTrans" cxnId="{945E95FA-EA4E-4FBE-9917-CE45226D8CCE}">
      <dgm:prSet/>
      <dgm:spPr/>
      <dgm:t>
        <a:bodyPr/>
        <a:lstStyle/>
        <a:p>
          <a:endParaRPr lang="en-US"/>
        </a:p>
      </dgm:t>
    </dgm:pt>
    <dgm:pt modelId="{40ADCCE0-ED1E-492F-A91B-100C0F9C7043}">
      <dgm:prSet custT="1"/>
      <dgm:spPr/>
      <dgm:t>
        <a:bodyPr/>
        <a:lstStyle/>
        <a:p>
          <a:pPr algn="ctr" rtl="1">
            <a:buFont typeface="+mj-lt"/>
            <a:buNone/>
          </a:pPr>
          <a:r>
            <a:rPr lang="ar-JO" sz="1600" b="1"/>
            <a:t>1.  إدارة البرنامج التعليمي (التخطيط الاكاديمي-الرسالة والاهداف-النزاهة والشفافية-اعضاء هيئة التدريس والكادر المساندة).</a:t>
          </a:r>
          <a:endParaRPr lang="en-US" sz="1600" b="1"/>
        </a:p>
      </dgm:t>
    </dgm:pt>
    <dgm:pt modelId="{83D6C5DB-8096-49AD-B704-46E7740B52D6}" type="parTrans" cxnId="{E4E0E3A3-D1D4-408F-96E3-689867E435FD}">
      <dgm:prSet/>
      <dgm:spPr/>
      <dgm:t>
        <a:bodyPr/>
        <a:lstStyle/>
        <a:p>
          <a:endParaRPr lang="en-US"/>
        </a:p>
      </dgm:t>
    </dgm:pt>
    <dgm:pt modelId="{1E9F4C9C-E35C-47A5-AC8C-49F90B3255D3}" type="sibTrans" cxnId="{E4E0E3A3-D1D4-408F-96E3-689867E435FD}">
      <dgm:prSet/>
      <dgm:spPr/>
      <dgm:t>
        <a:bodyPr/>
        <a:lstStyle/>
        <a:p>
          <a:endParaRPr lang="en-US"/>
        </a:p>
      </dgm:t>
    </dgm:pt>
    <dgm:pt modelId="{5833EFFA-8296-47F6-AA0C-60CBE0F0C9A9}" type="pres">
      <dgm:prSet presAssocID="{BAFFAB3B-0255-4F35-AA67-33236C88033A}" presName="linear" presStyleCnt="0">
        <dgm:presLayoutVars>
          <dgm:animLvl val="lvl"/>
          <dgm:resizeHandles val="exact"/>
        </dgm:presLayoutVars>
      </dgm:prSet>
      <dgm:spPr/>
    </dgm:pt>
    <dgm:pt modelId="{040E96E9-6C81-4FB0-BE17-F0FA158E1B46}" type="pres">
      <dgm:prSet presAssocID="{38E13940-F564-4EC9-8E10-431CFD02A97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F71D866-0244-4778-AF01-64BCFEA203F2}" type="pres">
      <dgm:prSet presAssocID="{94037221-02FC-4404-8964-9BDC72ED203F}" presName="spacer" presStyleCnt="0"/>
      <dgm:spPr/>
    </dgm:pt>
    <dgm:pt modelId="{25CB875C-54CC-417D-9ABC-AD04E2A34A82}" type="pres">
      <dgm:prSet presAssocID="{0D55DE05-F0E6-46B1-909E-092BE36B9AA3}" presName="parentText" presStyleLbl="node1" presStyleIdx="1" presStyleCnt="5" custScaleY="106511">
        <dgm:presLayoutVars>
          <dgm:chMax val="0"/>
          <dgm:bulletEnabled val="1"/>
        </dgm:presLayoutVars>
      </dgm:prSet>
      <dgm:spPr/>
    </dgm:pt>
    <dgm:pt modelId="{0C49DB73-4768-4474-A2C5-FF9C4C97EC9B}" type="pres">
      <dgm:prSet presAssocID="{AC5D8199-C3BC-413F-B9E0-868F4093AAD4}" presName="spacer" presStyleCnt="0"/>
      <dgm:spPr/>
    </dgm:pt>
    <dgm:pt modelId="{1C90B6D0-8B3F-4CC3-B7CB-2DEEE62DD996}" type="pres">
      <dgm:prSet presAssocID="{F5DA97CA-1E8F-4968-AD94-F6A99FBE3A3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2EF9C280-8B60-4974-89CA-0A8621AC323A}" type="pres">
      <dgm:prSet presAssocID="{F5DA97CA-1E8F-4968-AD94-F6A99FBE3A30}" presName="childText" presStyleLbl="revTx" presStyleIdx="0" presStyleCnt="1" custScaleY="129709">
        <dgm:presLayoutVars>
          <dgm:bulletEnabled val="1"/>
        </dgm:presLayoutVars>
      </dgm:prSet>
      <dgm:spPr/>
    </dgm:pt>
    <dgm:pt modelId="{2702EDB4-2CA2-4C35-A6EC-521936CED80D}" type="pres">
      <dgm:prSet presAssocID="{1FCA49F2-5840-402F-8911-EA8DBC3ECA8A}" presName="parentText" presStyleLbl="node1" presStyleIdx="3" presStyleCnt="5" custLinFactY="-30087" custLinFactNeighborY="-100000">
        <dgm:presLayoutVars>
          <dgm:chMax val="0"/>
          <dgm:bulletEnabled val="1"/>
        </dgm:presLayoutVars>
      </dgm:prSet>
      <dgm:spPr/>
    </dgm:pt>
    <dgm:pt modelId="{D20530C2-8EF4-4915-B9CC-13F05C9523FD}" type="pres">
      <dgm:prSet presAssocID="{0AAD4D9A-6214-4FF0-A44A-594090B47B1E}" presName="spacer" presStyleCnt="0"/>
      <dgm:spPr/>
    </dgm:pt>
    <dgm:pt modelId="{B51C1FE1-E32C-45B5-AD27-7E4B4753B8B2}" type="pres">
      <dgm:prSet presAssocID="{DCAADDF0-8B43-4EDE-B073-FBF0E09D4757}" presName="parentText" presStyleLbl="node1" presStyleIdx="4" presStyleCnt="5" custLinFactY="-16172" custLinFactNeighborX="713" custLinFactNeighborY="-100000">
        <dgm:presLayoutVars>
          <dgm:chMax val="0"/>
          <dgm:bulletEnabled val="1"/>
        </dgm:presLayoutVars>
      </dgm:prSet>
      <dgm:spPr/>
    </dgm:pt>
  </dgm:ptLst>
  <dgm:cxnLst>
    <dgm:cxn modelId="{D61F8200-BBAE-4FB9-87B6-35261767D4CD}" type="presOf" srcId="{64AD1B18-1FA4-411F-822E-91D109753661}" destId="{2EF9C280-8B60-4974-89CA-0A8621AC323A}" srcOrd="0" destOrd="5" presId="urn:microsoft.com/office/officeart/2005/8/layout/vList2"/>
    <dgm:cxn modelId="{68DAB204-B3C6-4CDB-9BAF-6231A75CBD58}" srcId="{BAFFAB3B-0255-4F35-AA67-33236C88033A}" destId="{F5DA97CA-1E8F-4968-AD94-F6A99FBE3A30}" srcOrd="2" destOrd="0" parTransId="{3406D0F1-64FA-4882-83D6-6A494093C8FF}" sibTransId="{72D4F006-596F-4ACA-A0FA-892103C44417}"/>
    <dgm:cxn modelId="{E424CC0A-3906-49DB-9339-0EDEFF2E7279}" srcId="{F5DA97CA-1E8F-4968-AD94-F6A99FBE3A30}" destId="{AAE73871-1A0B-45D1-8FBF-1FBC676C910F}" srcOrd="0" destOrd="0" parTransId="{549D9647-BAA5-446B-9BFB-B4CF9CB55086}" sibTransId="{D055EC5C-53AC-4AF0-89CC-E3BDD156A558}"/>
    <dgm:cxn modelId="{9EF64F0B-485B-48F5-B478-E4C2E630F512}" type="presOf" srcId="{9F98A63D-9943-4CF2-BE66-27F43E717070}" destId="{2EF9C280-8B60-4974-89CA-0A8621AC323A}" srcOrd="0" destOrd="4" presId="urn:microsoft.com/office/officeart/2005/8/layout/vList2"/>
    <dgm:cxn modelId="{F45ABC1B-0A2B-4C42-A051-8242D2BF051E}" type="presOf" srcId="{40ADCCE0-ED1E-492F-A91B-100C0F9C7043}" destId="{2EF9C280-8B60-4974-89CA-0A8621AC323A}" srcOrd="0" destOrd="1" presId="urn:microsoft.com/office/officeart/2005/8/layout/vList2"/>
    <dgm:cxn modelId="{A39AA51E-85A8-405B-93FE-61C0459E4718}" type="presOf" srcId="{38E13940-F564-4EC9-8E10-431CFD02A97E}" destId="{040E96E9-6C81-4FB0-BE17-F0FA158E1B46}" srcOrd="0" destOrd="0" presId="urn:microsoft.com/office/officeart/2005/8/layout/vList2"/>
    <dgm:cxn modelId="{B439BB3D-EA41-4678-95FA-6FE9B73E2FAE}" type="presOf" srcId="{DCAADDF0-8B43-4EDE-B073-FBF0E09D4757}" destId="{B51C1FE1-E32C-45B5-AD27-7E4B4753B8B2}" srcOrd="0" destOrd="0" presId="urn:microsoft.com/office/officeart/2005/8/layout/vList2"/>
    <dgm:cxn modelId="{F406523E-E6AD-4396-A280-702D7EDE031D}" type="presOf" srcId="{0D55DE05-F0E6-46B1-909E-092BE36B9AA3}" destId="{25CB875C-54CC-417D-9ABC-AD04E2A34A82}" srcOrd="0" destOrd="0" presId="urn:microsoft.com/office/officeart/2005/8/layout/vList2"/>
    <dgm:cxn modelId="{B8F0AD5C-916A-447C-8981-9D9AB5A824FE}" srcId="{BAFFAB3B-0255-4F35-AA67-33236C88033A}" destId="{38E13940-F564-4EC9-8E10-431CFD02A97E}" srcOrd="0" destOrd="0" parTransId="{D18D58E1-E11C-401C-AE26-8BDC011652E5}" sibTransId="{94037221-02FC-4404-8964-9BDC72ED203F}"/>
    <dgm:cxn modelId="{A346BE52-705E-4B70-BBBE-AD953001E072}" type="presOf" srcId="{AAE73871-1A0B-45D1-8FBF-1FBC676C910F}" destId="{2EF9C280-8B60-4974-89CA-0A8621AC323A}" srcOrd="0" destOrd="0" presId="urn:microsoft.com/office/officeart/2005/8/layout/vList2"/>
    <dgm:cxn modelId="{86556973-9BE1-4473-BE67-2D3EB728F856}" srcId="{F5DA97CA-1E8F-4968-AD94-F6A99FBE3A30}" destId="{869946D9-FF24-433D-A5E0-362527F08474}" srcOrd="3" destOrd="0" parTransId="{83607F19-0B34-4867-BE5F-2B839378A74F}" sibTransId="{213B95E5-7353-4C33-9443-B334389D8128}"/>
    <dgm:cxn modelId="{3A742E54-6812-4742-A5C2-71A14E78D524}" srcId="{F5DA97CA-1E8F-4968-AD94-F6A99FBE3A30}" destId="{64AD1B18-1FA4-411F-822E-91D109753661}" srcOrd="5" destOrd="0" parTransId="{5FF3BFEE-7C62-4FCC-9A61-52A59F6BB3E6}" sibTransId="{00BDE457-4FFD-4C05-A91D-419AB96F8CF5}"/>
    <dgm:cxn modelId="{27BA8A55-9AC7-4742-AD94-EEE73313B411}" srcId="{BAFFAB3B-0255-4F35-AA67-33236C88033A}" destId="{0D55DE05-F0E6-46B1-909E-092BE36B9AA3}" srcOrd="1" destOrd="0" parTransId="{62D932AD-ACA1-42C5-A3A4-457408CB0364}" sibTransId="{AC5D8199-C3BC-413F-B9E0-868F4093AAD4}"/>
    <dgm:cxn modelId="{2F46B558-6563-4398-8D32-516626548A86}" srcId="{BAFFAB3B-0255-4F35-AA67-33236C88033A}" destId="{1FCA49F2-5840-402F-8911-EA8DBC3ECA8A}" srcOrd="3" destOrd="0" parTransId="{ED3C0D5E-3E05-48DF-B922-E5562D4799D3}" sibTransId="{0AAD4D9A-6214-4FF0-A44A-594090B47B1E}"/>
    <dgm:cxn modelId="{142E5881-9344-4DE6-9F9D-C143B90E5DB8}" type="presOf" srcId="{BAFFAB3B-0255-4F35-AA67-33236C88033A}" destId="{5833EFFA-8296-47F6-AA0C-60CBE0F0C9A9}" srcOrd="0" destOrd="0" presId="urn:microsoft.com/office/officeart/2005/8/layout/vList2"/>
    <dgm:cxn modelId="{E4E0E3A3-D1D4-408F-96E3-689867E435FD}" srcId="{F5DA97CA-1E8F-4968-AD94-F6A99FBE3A30}" destId="{40ADCCE0-ED1E-492F-A91B-100C0F9C7043}" srcOrd="1" destOrd="0" parTransId="{83D6C5DB-8096-49AD-B704-46E7740B52D6}" sibTransId="{1E9F4C9C-E35C-47A5-AC8C-49F90B3255D3}"/>
    <dgm:cxn modelId="{720FFBA6-70D6-4562-ADB9-58172B5E1869}" srcId="{F5DA97CA-1E8F-4968-AD94-F6A99FBE3A30}" destId="{9F98A63D-9943-4CF2-BE66-27F43E717070}" srcOrd="4" destOrd="0" parTransId="{D924CEED-56BA-4205-B677-34CBBD2E7A6A}" sibTransId="{184D2C87-7396-420F-88A8-5D3CB3582DA1}"/>
    <dgm:cxn modelId="{134C91AE-7682-430E-A15F-43A0C9D55210}" type="presOf" srcId="{869946D9-FF24-433D-A5E0-362527F08474}" destId="{2EF9C280-8B60-4974-89CA-0A8621AC323A}" srcOrd="0" destOrd="3" presId="urn:microsoft.com/office/officeart/2005/8/layout/vList2"/>
    <dgm:cxn modelId="{C3EBC9B4-DF05-43DE-AB47-A55711E0B532}" type="presOf" srcId="{C2F66C23-FFFB-4375-AE77-F5DA0C32C808}" destId="{2EF9C280-8B60-4974-89CA-0A8621AC323A}" srcOrd="0" destOrd="6" presId="urn:microsoft.com/office/officeart/2005/8/layout/vList2"/>
    <dgm:cxn modelId="{4B97E1B5-D244-4D8D-A19C-C764C43CF60A}" type="presOf" srcId="{1FCA49F2-5840-402F-8911-EA8DBC3ECA8A}" destId="{2702EDB4-2CA2-4C35-A6EC-521936CED80D}" srcOrd="0" destOrd="0" presId="urn:microsoft.com/office/officeart/2005/8/layout/vList2"/>
    <dgm:cxn modelId="{DE38F0C7-E2BF-46AF-ABFF-2A6D625542E1}" type="presOf" srcId="{F5DA97CA-1E8F-4968-AD94-F6A99FBE3A30}" destId="{1C90B6D0-8B3F-4CC3-B7CB-2DEEE62DD996}" srcOrd="0" destOrd="0" presId="urn:microsoft.com/office/officeart/2005/8/layout/vList2"/>
    <dgm:cxn modelId="{B4AE33D6-7721-4AED-8780-9EC94F682DFB}" type="presOf" srcId="{D70A8063-3309-451D-AB34-19C578174CCD}" destId="{2EF9C280-8B60-4974-89CA-0A8621AC323A}" srcOrd="0" destOrd="2" presId="urn:microsoft.com/office/officeart/2005/8/layout/vList2"/>
    <dgm:cxn modelId="{71A9D2F2-FF22-43D4-9198-847E77E211F7}" srcId="{F5DA97CA-1E8F-4968-AD94-F6A99FBE3A30}" destId="{C2F66C23-FFFB-4375-AE77-F5DA0C32C808}" srcOrd="6" destOrd="0" parTransId="{C5E5D918-D094-4903-934D-7202A22C3B64}" sibTransId="{D27D68B3-EACC-42E3-B446-B2F773577D6E}"/>
    <dgm:cxn modelId="{122361FA-26AE-4539-AE7E-362920C6943B}" srcId="{F5DA97CA-1E8F-4968-AD94-F6A99FBE3A30}" destId="{D70A8063-3309-451D-AB34-19C578174CCD}" srcOrd="2" destOrd="0" parTransId="{898FB323-C95E-4DD8-88C9-51E9F121D3D5}" sibTransId="{6CCFC7A1-8D46-4EB9-AE4D-3A8569A7881C}"/>
    <dgm:cxn modelId="{945E95FA-EA4E-4FBE-9917-CE45226D8CCE}" srcId="{BAFFAB3B-0255-4F35-AA67-33236C88033A}" destId="{DCAADDF0-8B43-4EDE-B073-FBF0E09D4757}" srcOrd="4" destOrd="0" parTransId="{59D92D53-46A2-4CD9-8FCE-E855E15FD3DD}" sibTransId="{465E07E5-E40A-4F3B-8B65-6ACFDC0D19F6}"/>
    <dgm:cxn modelId="{DA3E7C79-8F3A-422E-B14D-FBBA9736B554}" type="presParOf" srcId="{5833EFFA-8296-47F6-AA0C-60CBE0F0C9A9}" destId="{040E96E9-6C81-4FB0-BE17-F0FA158E1B46}" srcOrd="0" destOrd="0" presId="urn:microsoft.com/office/officeart/2005/8/layout/vList2"/>
    <dgm:cxn modelId="{7E8C647F-FAD0-4D62-9BE0-7C21C8000F9E}" type="presParOf" srcId="{5833EFFA-8296-47F6-AA0C-60CBE0F0C9A9}" destId="{4F71D866-0244-4778-AF01-64BCFEA203F2}" srcOrd="1" destOrd="0" presId="urn:microsoft.com/office/officeart/2005/8/layout/vList2"/>
    <dgm:cxn modelId="{74A53CAB-4969-41C1-A2E9-CE31D121B1C0}" type="presParOf" srcId="{5833EFFA-8296-47F6-AA0C-60CBE0F0C9A9}" destId="{25CB875C-54CC-417D-9ABC-AD04E2A34A82}" srcOrd="2" destOrd="0" presId="urn:microsoft.com/office/officeart/2005/8/layout/vList2"/>
    <dgm:cxn modelId="{48A34C31-B351-4CA8-8DCD-3C3F62AFA614}" type="presParOf" srcId="{5833EFFA-8296-47F6-AA0C-60CBE0F0C9A9}" destId="{0C49DB73-4768-4474-A2C5-FF9C4C97EC9B}" srcOrd="3" destOrd="0" presId="urn:microsoft.com/office/officeart/2005/8/layout/vList2"/>
    <dgm:cxn modelId="{2CBE8355-8D38-4A03-B225-002154B070D5}" type="presParOf" srcId="{5833EFFA-8296-47F6-AA0C-60CBE0F0C9A9}" destId="{1C90B6D0-8B3F-4CC3-B7CB-2DEEE62DD996}" srcOrd="4" destOrd="0" presId="urn:microsoft.com/office/officeart/2005/8/layout/vList2"/>
    <dgm:cxn modelId="{9D048ECF-54C7-4E18-9833-DFA411606CFC}" type="presParOf" srcId="{5833EFFA-8296-47F6-AA0C-60CBE0F0C9A9}" destId="{2EF9C280-8B60-4974-89CA-0A8621AC323A}" srcOrd="5" destOrd="0" presId="urn:microsoft.com/office/officeart/2005/8/layout/vList2"/>
    <dgm:cxn modelId="{02B0B923-41A9-4C39-8818-F229D9AFD70A}" type="presParOf" srcId="{5833EFFA-8296-47F6-AA0C-60CBE0F0C9A9}" destId="{2702EDB4-2CA2-4C35-A6EC-521936CED80D}" srcOrd="6" destOrd="0" presId="urn:microsoft.com/office/officeart/2005/8/layout/vList2"/>
    <dgm:cxn modelId="{786AFD9F-AA63-4AB0-B305-3682B4ABC628}" type="presParOf" srcId="{5833EFFA-8296-47F6-AA0C-60CBE0F0C9A9}" destId="{D20530C2-8EF4-4915-B9CC-13F05C9523FD}" srcOrd="7" destOrd="0" presId="urn:microsoft.com/office/officeart/2005/8/layout/vList2"/>
    <dgm:cxn modelId="{C231D83C-A533-4BD6-AED9-78A11100BF55}" type="presParOf" srcId="{5833EFFA-8296-47F6-AA0C-60CBE0F0C9A9}" destId="{B51C1FE1-E32C-45B5-AD27-7E4B4753B8B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EB2C5-2064-45F7-8554-D43154BBB64D}">
      <dsp:nvSpPr>
        <dsp:cNvPr id="0" name=""/>
        <dsp:cNvSpPr/>
      </dsp:nvSpPr>
      <dsp:spPr>
        <a:xfrm>
          <a:off x="0" y="467310"/>
          <a:ext cx="5175384" cy="1055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التحقق من الأهلية.</a:t>
          </a:r>
        </a:p>
      </dsp:txBody>
      <dsp:txXfrm>
        <a:off x="51517" y="518827"/>
        <a:ext cx="5072350" cy="952306"/>
      </dsp:txXfrm>
    </dsp:sp>
    <dsp:sp modelId="{9838F74A-2028-433D-97DE-549B19D6C1D4}">
      <dsp:nvSpPr>
        <dsp:cNvPr id="0" name=""/>
        <dsp:cNvSpPr/>
      </dsp:nvSpPr>
      <dsp:spPr>
        <a:xfrm>
          <a:off x="0" y="1649370"/>
          <a:ext cx="5175384" cy="105534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إعداد تقرير الدراسة الذاتية.</a:t>
          </a:r>
        </a:p>
      </dsp:txBody>
      <dsp:txXfrm>
        <a:off x="51517" y="1700887"/>
        <a:ext cx="5072350" cy="952306"/>
      </dsp:txXfrm>
    </dsp:sp>
    <dsp:sp modelId="{8147504B-E4C6-40E3-85D1-357EC8BCECEF}">
      <dsp:nvSpPr>
        <dsp:cNvPr id="0" name=""/>
        <dsp:cNvSpPr/>
      </dsp:nvSpPr>
      <dsp:spPr>
        <a:xfrm>
          <a:off x="0" y="2831430"/>
          <a:ext cx="5175384" cy="105534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زيارة لجنة المقيمين.</a:t>
          </a:r>
        </a:p>
      </dsp:txBody>
      <dsp:txXfrm>
        <a:off x="51517" y="2882947"/>
        <a:ext cx="5072350" cy="952306"/>
      </dsp:txXfrm>
    </dsp:sp>
    <dsp:sp modelId="{B87CA9B4-56E3-431F-90EC-23D01E901661}">
      <dsp:nvSpPr>
        <dsp:cNvPr id="0" name=""/>
        <dsp:cNvSpPr/>
      </dsp:nvSpPr>
      <dsp:spPr>
        <a:xfrm>
          <a:off x="0" y="4013490"/>
          <a:ext cx="5175384" cy="10553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إصدار القرار النهائي.</a:t>
          </a:r>
        </a:p>
      </dsp:txBody>
      <dsp:txXfrm>
        <a:off x="51517" y="4065007"/>
        <a:ext cx="5072350" cy="9523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876F5-CD20-4337-93AC-AE463324BBF3}">
      <dsp:nvSpPr>
        <dsp:cNvPr id="0" name=""/>
        <dsp:cNvSpPr/>
      </dsp:nvSpPr>
      <dsp:spPr>
        <a:xfrm>
          <a:off x="0" y="2703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E2237-BB7C-4A54-84CC-268C1F5590A8}">
      <dsp:nvSpPr>
        <dsp:cNvPr id="0" name=""/>
        <dsp:cNvSpPr/>
      </dsp:nvSpPr>
      <dsp:spPr>
        <a:xfrm>
          <a:off x="0" y="2703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إدارة البرنامج الأكاديمي.</a:t>
          </a:r>
        </a:p>
      </dsp:txBody>
      <dsp:txXfrm>
        <a:off x="0" y="2703"/>
        <a:ext cx="4638765" cy="921789"/>
      </dsp:txXfrm>
    </dsp:sp>
    <dsp:sp modelId="{F1C644E0-726E-442E-8B31-FDE0D4DBEC39}">
      <dsp:nvSpPr>
        <dsp:cNvPr id="0" name=""/>
        <dsp:cNvSpPr/>
      </dsp:nvSpPr>
      <dsp:spPr>
        <a:xfrm>
          <a:off x="0" y="924492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E06F70-0A5C-4C4D-B4C3-4BF84CF33F70}">
      <dsp:nvSpPr>
        <dsp:cNvPr id="0" name=""/>
        <dsp:cNvSpPr/>
      </dsp:nvSpPr>
      <dsp:spPr>
        <a:xfrm>
          <a:off x="0" y="924492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التعليم والتعلم.</a:t>
          </a:r>
        </a:p>
      </dsp:txBody>
      <dsp:txXfrm>
        <a:off x="0" y="924492"/>
        <a:ext cx="4638765" cy="921789"/>
      </dsp:txXfrm>
    </dsp:sp>
    <dsp:sp modelId="{A1466A3B-91D8-4F0E-AF2D-C65E8AD70AF1}">
      <dsp:nvSpPr>
        <dsp:cNvPr id="0" name=""/>
        <dsp:cNvSpPr/>
      </dsp:nvSpPr>
      <dsp:spPr>
        <a:xfrm>
          <a:off x="0" y="1846281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B54063-A4DB-47F4-97B1-A8A0524D30EC}">
      <dsp:nvSpPr>
        <dsp:cNvPr id="0" name=""/>
        <dsp:cNvSpPr/>
      </dsp:nvSpPr>
      <dsp:spPr>
        <a:xfrm>
          <a:off x="0" y="1846281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البحث </a:t>
          </a:r>
          <a:r>
            <a:rPr lang="en-US" sz="2800" kern="1200">
              <a:latin typeface="Calibri"/>
            </a:rPr>
            <a:t> </a:t>
          </a:r>
          <a:r>
            <a:rPr lang="en-US" sz="2800" kern="1200"/>
            <a:t>العلمي </a:t>
          </a:r>
          <a:r>
            <a:rPr lang="ar-JO" sz="2800" kern="1200"/>
            <a:t>والايفاد</a:t>
          </a:r>
          <a:r>
            <a:rPr lang="en-US" sz="2800" kern="1200"/>
            <a:t> </a:t>
          </a:r>
          <a:r>
            <a:rPr lang="en-US" sz="2800" kern="1200">
              <a:latin typeface="Calibri"/>
            </a:rPr>
            <a:t>و الابتكار </a:t>
          </a:r>
          <a:r>
            <a:rPr lang="en-US" sz="2800" kern="1200"/>
            <a:t>.</a:t>
          </a:r>
        </a:p>
      </dsp:txBody>
      <dsp:txXfrm>
        <a:off x="0" y="1846281"/>
        <a:ext cx="4638765" cy="921789"/>
      </dsp:txXfrm>
    </dsp:sp>
    <dsp:sp modelId="{A9E75670-8363-4182-A602-488DCF208F48}">
      <dsp:nvSpPr>
        <dsp:cNvPr id="0" name=""/>
        <dsp:cNvSpPr/>
      </dsp:nvSpPr>
      <dsp:spPr>
        <a:xfrm>
          <a:off x="0" y="2768070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A2E9A9-5E6D-4297-A9B5-61DF27E839B1}">
      <dsp:nvSpPr>
        <dsp:cNvPr id="0" name=""/>
        <dsp:cNvSpPr/>
      </dsp:nvSpPr>
      <dsp:spPr>
        <a:xfrm>
          <a:off x="0" y="2768070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الطلبة</a:t>
          </a:r>
          <a:endParaRPr lang="en-US" sz="2800" kern="1200"/>
        </a:p>
      </dsp:txBody>
      <dsp:txXfrm>
        <a:off x="0" y="2768070"/>
        <a:ext cx="4638765" cy="921789"/>
      </dsp:txXfrm>
    </dsp:sp>
    <dsp:sp modelId="{57D2C5E2-06AB-4910-AF73-1F86BC1DB12C}">
      <dsp:nvSpPr>
        <dsp:cNvPr id="0" name=""/>
        <dsp:cNvSpPr/>
      </dsp:nvSpPr>
      <dsp:spPr>
        <a:xfrm>
          <a:off x="0" y="3689859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4B60B9-7CB9-46C1-8909-1B53A0633AE8}">
      <dsp:nvSpPr>
        <dsp:cNvPr id="0" name=""/>
        <dsp:cNvSpPr/>
      </dsp:nvSpPr>
      <dsp:spPr>
        <a:xfrm>
          <a:off x="0" y="3689859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الشراكة المجتمعية والعلاقات الخارجية</a:t>
          </a:r>
          <a:endParaRPr lang="en-US" sz="2800" kern="1200"/>
        </a:p>
      </dsp:txBody>
      <dsp:txXfrm>
        <a:off x="0" y="3689859"/>
        <a:ext cx="4638765" cy="921789"/>
      </dsp:txXfrm>
    </dsp:sp>
    <dsp:sp modelId="{423C4120-66EE-42FF-BA65-3A2E5AEF466E}">
      <dsp:nvSpPr>
        <dsp:cNvPr id="0" name=""/>
        <dsp:cNvSpPr/>
      </dsp:nvSpPr>
      <dsp:spPr>
        <a:xfrm>
          <a:off x="0" y="4611648"/>
          <a:ext cx="46387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F26465-85AC-4702-9798-4927B8B81767}">
      <dsp:nvSpPr>
        <dsp:cNvPr id="0" name=""/>
        <dsp:cNvSpPr/>
      </dsp:nvSpPr>
      <dsp:spPr>
        <a:xfrm>
          <a:off x="0" y="4611648"/>
          <a:ext cx="4638765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800" kern="1200"/>
            <a:t>التقييم الذاتي والتطوير المستمر</a:t>
          </a:r>
          <a:endParaRPr lang="en-US" sz="2800" kern="1200"/>
        </a:p>
      </dsp:txBody>
      <dsp:txXfrm>
        <a:off x="0" y="4611648"/>
        <a:ext cx="4638765" cy="921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B6886-7B34-4C20-8300-F5ACF092C528}">
      <dsp:nvSpPr>
        <dsp:cNvPr id="0" name=""/>
        <dsp:cNvSpPr/>
      </dsp:nvSpPr>
      <dsp:spPr>
        <a:xfrm>
          <a:off x="2928678" y="917250"/>
          <a:ext cx="6418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5543"/>
              </a:moveTo>
              <a:lnTo>
                <a:pt x="338029" y="55543"/>
              </a:lnTo>
              <a:lnTo>
                <a:pt x="338029" y="45720"/>
              </a:lnTo>
              <a:lnTo>
                <a:pt x="641859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2795" y="959604"/>
        <a:ext cx="33626" cy="6731"/>
      </dsp:txXfrm>
    </dsp:sp>
    <dsp:sp modelId="{4D4160D0-936F-4395-92B2-BC4D514D1343}">
      <dsp:nvSpPr>
        <dsp:cNvPr id="0" name=""/>
        <dsp:cNvSpPr/>
      </dsp:nvSpPr>
      <dsp:spPr>
        <a:xfrm>
          <a:off x="6743" y="95673"/>
          <a:ext cx="2923735" cy="175424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يتم التقييم وفق مقياس من </a:t>
          </a:r>
          <a:endParaRPr lang="ar-JO" sz="2400" kern="1200"/>
        </a:p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1 إلى 5</a:t>
          </a:r>
        </a:p>
      </dsp:txBody>
      <dsp:txXfrm>
        <a:off x="6743" y="95673"/>
        <a:ext cx="2923735" cy="1754241"/>
      </dsp:txXfrm>
    </dsp:sp>
    <dsp:sp modelId="{7111DC1C-08AB-4AD5-B79B-43F2AC833551}">
      <dsp:nvSpPr>
        <dsp:cNvPr id="0" name=""/>
        <dsp:cNvSpPr/>
      </dsp:nvSpPr>
      <dsp:spPr>
        <a:xfrm>
          <a:off x="1469985" y="1838290"/>
          <a:ext cx="3594820" cy="641859"/>
        </a:xfrm>
        <a:custGeom>
          <a:avLst/>
          <a:gdLst/>
          <a:ahLst/>
          <a:cxnLst/>
          <a:rect l="0" t="0" r="0" b="0"/>
          <a:pathLst>
            <a:path>
              <a:moveTo>
                <a:pt x="3594820" y="0"/>
              </a:moveTo>
              <a:lnTo>
                <a:pt x="3594820" y="338029"/>
              </a:lnTo>
              <a:lnTo>
                <a:pt x="0" y="338029"/>
              </a:lnTo>
              <a:lnTo>
                <a:pt x="0" y="641859"/>
              </a:lnTo>
            </a:path>
          </a:pathLst>
        </a:custGeom>
        <a:noFill/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75966" y="2155854"/>
        <a:ext cx="182858" cy="6731"/>
      </dsp:txXfrm>
    </dsp:sp>
    <dsp:sp modelId="{312D29DC-B3A3-4298-95B4-C081E3DD7A31}">
      <dsp:nvSpPr>
        <dsp:cNvPr id="0" name=""/>
        <dsp:cNvSpPr/>
      </dsp:nvSpPr>
      <dsp:spPr>
        <a:xfrm>
          <a:off x="3602937" y="85849"/>
          <a:ext cx="2923735" cy="1754241"/>
        </a:xfrm>
        <a:prstGeom prst="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1️⃣ غير متحقق</a:t>
          </a:r>
          <a:endParaRPr lang="ar-JO" sz="2400" kern="120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لا توجد أدلة كافية تُثبت تطبيق المؤشر.</a:t>
          </a:r>
          <a:endParaRPr lang="en-US" sz="2400" kern="1200"/>
        </a:p>
      </dsp:txBody>
      <dsp:txXfrm>
        <a:off x="3602937" y="85849"/>
        <a:ext cx="2923735" cy="1754241"/>
      </dsp:txXfrm>
    </dsp:sp>
    <dsp:sp modelId="{130597C9-BC87-4135-8DDF-140A0532D7EB}">
      <dsp:nvSpPr>
        <dsp:cNvPr id="0" name=""/>
        <dsp:cNvSpPr/>
      </dsp:nvSpPr>
      <dsp:spPr>
        <a:xfrm>
          <a:off x="2931427" y="3343950"/>
          <a:ext cx="6418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1859" y="45720"/>
              </a:lnTo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5545" y="3386304"/>
        <a:ext cx="33622" cy="6731"/>
      </dsp:txXfrm>
    </dsp:sp>
    <dsp:sp modelId="{016A6228-DC56-404F-AB4C-012775D10239}">
      <dsp:nvSpPr>
        <dsp:cNvPr id="0" name=""/>
        <dsp:cNvSpPr/>
      </dsp:nvSpPr>
      <dsp:spPr>
        <a:xfrm>
          <a:off x="6743" y="2512549"/>
          <a:ext cx="2926483" cy="1754241"/>
        </a:xfrm>
        <a:prstGeom prst="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2️⃣ متحقق جزئيًا</a:t>
          </a:r>
          <a:endParaRPr lang="ar-JO" sz="2000" kern="120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بعض الأنشطة أو الإجراءات نُفذت، لكن دون انتظام أو متابعة دورية-هناك بداية للتطبيق</a:t>
          </a:r>
          <a:endParaRPr lang="en-US" sz="2000" kern="1200"/>
        </a:p>
      </dsp:txBody>
      <dsp:txXfrm>
        <a:off x="6743" y="2512549"/>
        <a:ext cx="2926483" cy="1754241"/>
      </dsp:txXfrm>
    </dsp:sp>
    <dsp:sp modelId="{400FA8CA-1B82-48C9-A17B-8954DF06D3CE}">
      <dsp:nvSpPr>
        <dsp:cNvPr id="0" name=""/>
        <dsp:cNvSpPr/>
      </dsp:nvSpPr>
      <dsp:spPr>
        <a:xfrm>
          <a:off x="1468611" y="4264991"/>
          <a:ext cx="3598942" cy="641859"/>
        </a:xfrm>
        <a:custGeom>
          <a:avLst/>
          <a:gdLst/>
          <a:ahLst/>
          <a:cxnLst/>
          <a:rect l="0" t="0" r="0" b="0"/>
          <a:pathLst>
            <a:path>
              <a:moveTo>
                <a:pt x="3598942" y="0"/>
              </a:moveTo>
              <a:lnTo>
                <a:pt x="3598942" y="338029"/>
              </a:lnTo>
              <a:lnTo>
                <a:pt x="0" y="338029"/>
              </a:lnTo>
              <a:lnTo>
                <a:pt x="0" y="641859"/>
              </a:lnTo>
            </a:path>
          </a:pathLst>
        </a:custGeom>
        <a:noFill/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76551" y="4582555"/>
        <a:ext cx="183061" cy="6731"/>
      </dsp:txXfrm>
    </dsp:sp>
    <dsp:sp modelId="{B1589810-6DE4-4EDE-90B2-013791B304CC}">
      <dsp:nvSpPr>
        <dsp:cNvPr id="0" name=""/>
        <dsp:cNvSpPr/>
      </dsp:nvSpPr>
      <dsp:spPr>
        <a:xfrm>
          <a:off x="3605686" y="2512549"/>
          <a:ext cx="2923735" cy="1754241"/>
        </a:xfrm>
        <a:prstGeom prst="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3️⃣ متحقق</a:t>
          </a:r>
          <a:endParaRPr lang="ar-JO" sz="2400" kern="120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يتم تطبيق المؤشر </a:t>
          </a:r>
          <a:r>
            <a:rPr lang="ar-JO" sz="2400" b="1" kern="1200"/>
            <a:t>بشكل منتظم منذ سنتين على الأقل</a:t>
          </a:r>
          <a:endParaRPr lang="en-US" sz="2400" kern="1200"/>
        </a:p>
      </dsp:txBody>
      <dsp:txXfrm>
        <a:off x="3605686" y="2512549"/>
        <a:ext cx="2923735" cy="1754241"/>
      </dsp:txXfrm>
    </dsp:sp>
    <dsp:sp modelId="{CD260BE2-A13D-466D-8025-1F34E5AF9022}">
      <dsp:nvSpPr>
        <dsp:cNvPr id="0" name=""/>
        <dsp:cNvSpPr/>
      </dsp:nvSpPr>
      <dsp:spPr>
        <a:xfrm>
          <a:off x="2928678" y="5770650"/>
          <a:ext cx="65135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42775" y="45720"/>
              </a:lnTo>
              <a:lnTo>
                <a:pt x="342775" y="47176"/>
              </a:lnTo>
              <a:lnTo>
                <a:pt x="651350" y="47176"/>
              </a:lnTo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237305" y="5813005"/>
        <a:ext cx="34097" cy="6731"/>
      </dsp:txXfrm>
    </dsp:sp>
    <dsp:sp modelId="{2F849B8D-95B5-4133-9CE7-D72A2D360F6C}">
      <dsp:nvSpPr>
        <dsp:cNvPr id="0" name=""/>
        <dsp:cNvSpPr/>
      </dsp:nvSpPr>
      <dsp:spPr>
        <a:xfrm>
          <a:off x="6743" y="4939250"/>
          <a:ext cx="2923735" cy="1754241"/>
        </a:xfrm>
        <a:prstGeom prst="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4️⃣ متقن</a:t>
          </a:r>
          <a:endParaRPr lang="ar-JO" sz="2400" kern="120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/>
            <a:t>يتم تطبيق المؤشر </a:t>
          </a:r>
          <a:r>
            <a:rPr lang="ar-JO" sz="2400" b="1" kern="1200"/>
            <a:t>بشكل منتظم منذ ثلاث سنوات على الأقل</a:t>
          </a:r>
          <a:endParaRPr lang="en-US" sz="2400" kern="1200"/>
        </a:p>
      </dsp:txBody>
      <dsp:txXfrm>
        <a:off x="6743" y="4939250"/>
        <a:ext cx="2923735" cy="1754241"/>
      </dsp:txXfrm>
    </dsp:sp>
    <dsp:sp modelId="{76D3E776-7E90-4B14-85E0-6EACE9CE9E12}">
      <dsp:nvSpPr>
        <dsp:cNvPr id="0" name=""/>
        <dsp:cNvSpPr/>
      </dsp:nvSpPr>
      <dsp:spPr>
        <a:xfrm>
          <a:off x="3612429" y="4940706"/>
          <a:ext cx="2923735" cy="1754241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265" tIns="150382" rIns="143265" bIns="150382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5️⃣ متميز</a:t>
          </a:r>
          <a:endParaRPr lang="ar-JO" sz="2000" kern="1200"/>
        </a:p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يتم تطبيق المؤشر </a:t>
          </a:r>
          <a:r>
            <a:rPr lang="ar-JO" sz="2000" b="1" kern="1200"/>
            <a:t>بشكل منتظم منذ أربع سنوات على الأقل</a:t>
          </a:r>
          <a:r>
            <a:rPr lang="ar-JO" sz="2000" kern="1200"/>
            <a:t>، ويُراجع </a:t>
          </a:r>
          <a:r>
            <a:rPr lang="ar-JO" sz="2000" b="1" kern="1200"/>
            <a:t>بشكل دوري ومنهجي (كل سنة أو فصل دراسي)</a:t>
          </a:r>
          <a:r>
            <a:rPr lang="ar-JO" sz="2000" kern="1200"/>
            <a:t>.</a:t>
          </a:r>
          <a:endParaRPr lang="en-US" sz="2000" kern="1200"/>
        </a:p>
      </dsp:txBody>
      <dsp:txXfrm>
        <a:off x="3612429" y="4940706"/>
        <a:ext cx="2923735" cy="17542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0CEAF-E228-4FCE-993F-6CD66827DBBF}">
      <dsp:nvSpPr>
        <dsp:cNvPr id="0" name=""/>
        <dsp:cNvSpPr/>
      </dsp:nvSpPr>
      <dsp:spPr>
        <a:xfrm>
          <a:off x="-169911" y="57033"/>
          <a:ext cx="1529206" cy="9710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B1C25-0E7C-40DF-B896-08738B985DA4}">
      <dsp:nvSpPr>
        <dsp:cNvPr id="0" name=""/>
        <dsp:cNvSpPr/>
      </dsp:nvSpPr>
      <dsp:spPr>
        <a:xfrm>
          <a:off x="0" y="218450"/>
          <a:ext cx="1529206" cy="9710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/>
            <a:t>شروط إضافية</a:t>
          </a:r>
          <a:endParaRPr lang="en-US" sz="2000" kern="1200"/>
        </a:p>
      </dsp:txBody>
      <dsp:txXfrm>
        <a:off x="28441" y="246891"/>
        <a:ext cx="1472324" cy="914163"/>
      </dsp:txXfrm>
    </dsp:sp>
    <dsp:sp modelId="{CB250D05-10FF-42FC-960A-B676298FC397}">
      <dsp:nvSpPr>
        <dsp:cNvPr id="0" name=""/>
        <dsp:cNvSpPr/>
      </dsp:nvSpPr>
      <dsp:spPr>
        <a:xfrm>
          <a:off x="1547043" y="116568"/>
          <a:ext cx="1825459" cy="11828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FD862-8B6A-4E60-B0D3-80F3BDC7F654}">
      <dsp:nvSpPr>
        <dsp:cNvPr id="0" name=""/>
        <dsp:cNvSpPr/>
      </dsp:nvSpPr>
      <dsp:spPr>
        <a:xfrm>
          <a:off x="1716955" y="277984"/>
          <a:ext cx="1825459" cy="11828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/>
            <a:t>إذا حصل البرنامج على أقل من </a:t>
          </a:r>
          <a:r>
            <a:rPr lang="ar-JO" sz="1600" b="1" kern="1200"/>
            <a:t>3 نقاط في أي معيار</a:t>
          </a:r>
          <a:r>
            <a:rPr lang="ar-JO" sz="1600" kern="1200"/>
            <a:t> ➜ </a:t>
          </a:r>
          <a:r>
            <a:rPr lang="ar-JO" sz="1600" b="1" kern="1200"/>
            <a:t>لا يستحق الاعتماد</a:t>
          </a:r>
          <a:r>
            <a:rPr lang="ar-JO" sz="1600" kern="1200"/>
            <a:t> حتى وإن كان متوسطه العام أعلى.</a:t>
          </a:r>
          <a:endParaRPr lang="en-US" sz="1600" kern="1200"/>
        </a:p>
      </dsp:txBody>
      <dsp:txXfrm>
        <a:off x="1751599" y="312628"/>
        <a:ext cx="1756171" cy="1113562"/>
      </dsp:txXfrm>
    </dsp:sp>
    <dsp:sp modelId="{B72A8C1B-B6E1-4805-A0EA-45A5D1CD4BFA}">
      <dsp:nvSpPr>
        <dsp:cNvPr id="0" name=""/>
        <dsp:cNvSpPr/>
      </dsp:nvSpPr>
      <dsp:spPr>
        <a:xfrm>
          <a:off x="3558717" y="17279"/>
          <a:ext cx="2056277" cy="128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FE3CA8-E411-49F9-A9C9-9DA0B881122C}">
      <dsp:nvSpPr>
        <dsp:cNvPr id="0" name=""/>
        <dsp:cNvSpPr/>
      </dsp:nvSpPr>
      <dsp:spPr>
        <a:xfrm>
          <a:off x="3728629" y="178695"/>
          <a:ext cx="2056277" cy="128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600" kern="1200"/>
            <a:t>في حال حصول البرنامج على تقييم </a:t>
          </a:r>
          <a:r>
            <a:rPr lang="ar-JO" sz="1600" b="1" kern="1200"/>
            <a:t>بين 2.6 و3</a:t>
          </a:r>
          <a:r>
            <a:rPr lang="ar-JO" sz="1600" kern="1200"/>
            <a:t> ➜ قد يُمنح اعتمادًا مشروطًا مع </a:t>
          </a:r>
          <a:r>
            <a:rPr lang="ar-JO" sz="1600" b="1" kern="1200"/>
            <a:t>خطة تحسين لمدة 6 أشهر</a:t>
          </a:r>
          <a:r>
            <a:rPr lang="ar-JO" sz="1600" kern="1200"/>
            <a:t> ثم إعادة التقييم.</a:t>
          </a:r>
          <a:endParaRPr lang="en-US" sz="1600" kern="1200"/>
        </a:p>
      </dsp:txBody>
      <dsp:txXfrm>
        <a:off x="3766165" y="216231"/>
        <a:ext cx="1981205" cy="1206494"/>
      </dsp:txXfrm>
    </dsp:sp>
    <dsp:sp modelId="{F4BEA39B-7696-4AD0-BE48-57B008F96803}">
      <dsp:nvSpPr>
        <dsp:cNvPr id="0" name=""/>
        <dsp:cNvSpPr/>
      </dsp:nvSpPr>
      <dsp:spPr>
        <a:xfrm>
          <a:off x="6135769" y="132503"/>
          <a:ext cx="2281422" cy="1046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486FB-C6C9-41AF-B197-0AC719AFA035}">
      <dsp:nvSpPr>
        <dsp:cNvPr id="0" name=""/>
        <dsp:cNvSpPr/>
      </dsp:nvSpPr>
      <dsp:spPr>
        <a:xfrm>
          <a:off x="6305681" y="293919"/>
          <a:ext cx="2281422" cy="1046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لا يجوز الاعتراض على قرار الهيئة بعد مرور </a:t>
          </a:r>
          <a:r>
            <a:rPr lang="ar-JO" sz="2000" b="1" kern="1200"/>
            <a:t>شهر واحد</a:t>
          </a:r>
          <a:r>
            <a:rPr lang="ar-JO" sz="2000" kern="1200"/>
            <a:t> من صدوره.</a:t>
          </a:r>
          <a:endParaRPr lang="en-US" sz="2000" kern="1200"/>
        </a:p>
      </dsp:txBody>
      <dsp:txXfrm>
        <a:off x="6336320" y="324558"/>
        <a:ext cx="2220144" cy="9848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FA9BE-0D66-448A-A07A-4E3C25526C3C}">
      <dsp:nvSpPr>
        <dsp:cNvPr id="0" name=""/>
        <dsp:cNvSpPr/>
      </dsp:nvSpPr>
      <dsp:spPr>
        <a:xfrm>
          <a:off x="1833211" y="2566"/>
          <a:ext cx="2062362" cy="169361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زيارة </a:t>
          </a:r>
          <a:r>
            <a:rPr lang="ar-JO" sz="2500" kern="1200"/>
            <a:t> </a:t>
          </a:r>
          <a:r>
            <a:rPr lang="en-US" sz="2500" kern="1200"/>
            <a:t>ميدانية</a:t>
          </a:r>
          <a:r>
            <a:rPr lang="ar-JO" sz="2500" kern="1200"/>
            <a:t> </a:t>
          </a:r>
          <a:r>
            <a:rPr lang="en-US" sz="2500" kern="1200"/>
            <a:t> لمراجعة </a:t>
          </a:r>
          <a:r>
            <a:rPr lang="ar-JO" sz="2500" kern="1200"/>
            <a:t> </a:t>
          </a:r>
          <a:r>
            <a:rPr lang="en-US" sz="2500" kern="1200"/>
            <a:t>التقرير والأدلة.</a:t>
          </a:r>
        </a:p>
      </dsp:txBody>
      <dsp:txXfrm>
        <a:off x="1915886" y="85241"/>
        <a:ext cx="1897012" cy="1528262"/>
      </dsp:txXfrm>
    </dsp:sp>
    <dsp:sp modelId="{F14FB0C2-A84D-4896-ADFF-5DE4B86B8F21}">
      <dsp:nvSpPr>
        <dsp:cNvPr id="0" name=""/>
        <dsp:cNvSpPr/>
      </dsp:nvSpPr>
      <dsp:spPr>
        <a:xfrm>
          <a:off x="1833211" y="1780859"/>
          <a:ext cx="2062362" cy="169361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تقييم الأداء بناءً على المعايير الستة.</a:t>
          </a:r>
        </a:p>
      </dsp:txBody>
      <dsp:txXfrm>
        <a:off x="1915886" y="1863534"/>
        <a:ext cx="1897012" cy="1528262"/>
      </dsp:txXfrm>
    </dsp:sp>
    <dsp:sp modelId="{A59DB6D8-28B4-4490-9B89-2E59AFBE2A1D}">
      <dsp:nvSpPr>
        <dsp:cNvPr id="0" name=""/>
        <dsp:cNvSpPr/>
      </dsp:nvSpPr>
      <dsp:spPr>
        <a:xfrm>
          <a:off x="1833211" y="3559153"/>
          <a:ext cx="2062362" cy="1693612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إصدار تقرير يتضمن نقاط القوة وفرص التحسين.</a:t>
          </a:r>
        </a:p>
      </dsp:txBody>
      <dsp:txXfrm>
        <a:off x="1915886" y="3641828"/>
        <a:ext cx="1897012" cy="15282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71AEB-51D0-4155-80F4-F1A4E48526A6}">
      <dsp:nvSpPr>
        <dsp:cNvPr id="0" name=""/>
        <dsp:cNvSpPr/>
      </dsp:nvSpPr>
      <dsp:spPr>
        <a:xfrm>
          <a:off x="0" y="3275727"/>
          <a:ext cx="8332839" cy="2149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b="1" kern="1200" dirty="0"/>
            <a:t>نموذج (3): تقرير الدراسة الذاتية للبرنامج الأكاديمي(</a:t>
          </a:r>
          <a:r>
            <a:rPr lang="ar-JO" sz="2700" kern="1200" dirty="0"/>
            <a:t>هو </a:t>
          </a:r>
          <a:r>
            <a:rPr lang="ar-JO" sz="2700" b="1" kern="1200" dirty="0"/>
            <a:t>الوثيقة الأساسية</a:t>
          </a:r>
          <a:r>
            <a:rPr lang="ar-JO" sz="2700" kern="1200" dirty="0"/>
            <a:t> التي تُبنى عليها عملية التقييم والمراجعة من قبل لجنة </a:t>
          </a:r>
          <a:r>
            <a:rPr lang="ar-JO" sz="2700" kern="1200" dirty="0" err="1"/>
            <a:t>الاعتماد.يُعدّه</a:t>
          </a:r>
          <a:r>
            <a:rPr lang="ar-JO" sz="2700" kern="1200" dirty="0"/>
            <a:t> </a:t>
          </a:r>
          <a:r>
            <a:rPr lang="ar-JO" sz="2700" b="1" kern="1200" dirty="0"/>
            <a:t>فريق الجودة في الكلية</a:t>
          </a:r>
          <a:r>
            <a:rPr lang="ar-JO" sz="2700" kern="1200" dirty="0"/>
            <a:t> بالتعاون مع رئيس القسم)</a:t>
          </a:r>
          <a:br>
            <a:rPr lang="ar-JO" sz="2700" kern="1200" dirty="0"/>
          </a:br>
          <a:r>
            <a:rPr lang="ar-JO" sz="2700" b="1" kern="1200" dirty="0"/>
            <a:t>الغرض:</a:t>
          </a:r>
          <a:r>
            <a:rPr lang="ar-JO" sz="2700" kern="1200" dirty="0"/>
            <a:t> تقييم شامل للبرنامج يوضح مدى تحقيقه لمعايير الاعتماد الستة بالأدلة.</a:t>
          </a:r>
          <a:endParaRPr lang="en-US" sz="2700" kern="1200" dirty="0"/>
        </a:p>
      </dsp:txBody>
      <dsp:txXfrm>
        <a:off x="0" y="3275727"/>
        <a:ext cx="8332839" cy="2149231"/>
      </dsp:txXfrm>
    </dsp:sp>
    <dsp:sp modelId="{31EADE62-BFB9-4103-8D2C-80546F5C3DC7}">
      <dsp:nvSpPr>
        <dsp:cNvPr id="0" name=""/>
        <dsp:cNvSpPr/>
      </dsp:nvSpPr>
      <dsp:spPr>
        <a:xfrm rot="10800000">
          <a:off x="0" y="2447"/>
          <a:ext cx="8332839" cy="330551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700" b="1" kern="1200" dirty="0">
              <a:solidFill>
                <a:schemeClr val="bg1"/>
              </a:solidFill>
            </a:rPr>
            <a:t>نموذج (1):</a:t>
          </a:r>
          <a:r>
            <a:rPr lang="ar-JO" sz="2700" b="1" kern="1200" dirty="0">
              <a:solidFill>
                <a:schemeClr val="bg1"/>
              </a:solidFill>
              <a:latin typeface="Simplified Arabic"/>
              <a:cs typeface="Simplified Arabic"/>
            </a:rPr>
            <a:t>طلب التقدم للحصول على شهادة الاعتماد الأردني للبرامج الأكاديمية</a:t>
          </a:r>
          <a:endParaRPr lang="en-US" sz="2700" kern="1200" dirty="0">
            <a:solidFill>
              <a:schemeClr val="bg1"/>
            </a:solidFill>
          </a:endParaRPr>
        </a:p>
      </dsp:txBody>
      <dsp:txXfrm rot="10800000">
        <a:off x="0" y="2447"/>
        <a:ext cx="8332839" cy="21478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70775-35AD-4458-ACA7-CB390E25975C}">
      <dsp:nvSpPr>
        <dsp:cNvPr id="0" name=""/>
        <dsp:cNvSpPr/>
      </dsp:nvSpPr>
      <dsp:spPr>
        <a:xfrm>
          <a:off x="0" y="735478"/>
          <a:ext cx="5857306" cy="3112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4592" tIns="541528" rIns="454592" bIns="184912" numCol="1" spcCol="1270" anchor="t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/>
            <a:t>اسم البرنامج والدرجة العلمية (بكالوريوس، ماجستير...).</a:t>
          </a:r>
          <a:endParaRPr lang="en-US" sz="2600" kern="120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 dirty="0">
              <a:latin typeface="Calibri"/>
            </a:rPr>
            <a:t>فئة البرنامج</a:t>
          </a:r>
          <a:endParaRPr lang="en-US" sz="2600" kern="1200" dirty="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>
              <a:latin typeface="Calibri"/>
            </a:rPr>
            <a:t>نوع البرنامج</a:t>
          </a:r>
          <a:endParaRPr lang="en-US" sz="2600" kern="120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kern="1200" dirty="0">
              <a:latin typeface="Calibri"/>
            </a:rPr>
            <a:t>طبيعة البرنامج ووضعه مسكن ام غير مسكن </a:t>
          </a:r>
          <a:endParaRPr lang="en-US" sz="2600" kern="1200" dirty="0"/>
        </a:p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JO" sz="2600" b="0" kern="1200" dirty="0">
              <a:latin typeface="Calibri"/>
            </a:rPr>
            <a:t>القسم والكلية</a:t>
          </a:r>
        </a:p>
      </dsp:txBody>
      <dsp:txXfrm>
        <a:off x="0" y="735478"/>
        <a:ext cx="5857306" cy="3112200"/>
      </dsp:txXfrm>
    </dsp:sp>
    <dsp:sp modelId="{CA8F94FD-D49A-4817-8CBA-1F54852CFA55}">
      <dsp:nvSpPr>
        <dsp:cNvPr id="0" name=""/>
        <dsp:cNvSpPr/>
      </dsp:nvSpPr>
      <dsp:spPr>
        <a:xfrm>
          <a:off x="292865" y="351718"/>
          <a:ext cx="4100114" cy="7675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975" tIns="0" rIns="154975" bIns="0" numCol="1" spcCol="1270" anchor="ctr" anchorCtr="0">
          <a:noAutofit/>
        </a:bodyPr>
        <a:lstStyle/>
        <a:p>
          <a:pPr marL="0" lvl="0" indent="0" algn="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>
              <a:latin typeface="Calibri"/>
            </a:rPr>
            <a:t>معلومات أساسية عن </a:t>
          </a:r>
          <a:r>
            <a:rPr lang="ar-JO" sz="2600" b="1" kern="1200" dirty="0"/>
            <a:t> </a:t>
          </a:r>
          <a:r>
            <a:rPr lang="ar-JO" sz="2600" b="1" kern="1200" dirty="0">
              <a:latin typeface="Calibri"/>
            </a:rPr>
            <a:t>البرنامج</a:t>
          </a:r>
          <a:r>
            <a:rPr lang="ar-JO" sz="2600" b="1" kern="1200" dirty="0"/>
            <a:t>:</a:t>
          </a:r>
          <a:endParaRPr lang="en-US" sz="2600" kern="1200" dirty="0"/>
        </a:p>
      </dsp:txBody>
      <dsp:txXfrm>
        <a:off x="330332" y="389185"/>
        <a:ext cx="4025180" cy="692586"/>
      </dsp:txXfrm>
    </dsp:sp>
    <dsp:sp modelId="{1631BF5C-0E11-4668-B508-4C3755CE1D7C}">
      <dsp:nvSpPr>
        <dsp:cNvPr id="0" name=""/>
        <dsp:cNvSpPr/>
      </dsp:nvSpPr>
      <dsp:spPr>
        <a:xfrm>
          <a:off x="0" y="4371838"/>
          <a:ext cx="5857306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8C0E71-C751-4226-A871-B64E5F59AA90}">
      <dsp:nvSpPr>
        <dsp:cNvPr id="0" name=""/>
        <dsp:cNvSpPr/>
      </dsp:nvSpPr>
      <dsp:spPr>
        <a:xfrm>
          <a:off x="292865" y="3988078"/>
          <a:ext cx="4100114" cy="767520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975" tIns="0" rIns="154975" bIns="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/>
            <a:t>معلومات </a:t>
          </a:r>
          <a:r>
            <a:rPr lang="ar-JO" sz="2600" b="1" kern="1200" dirty="0">
              <a:latin typeface="Calibri"/>
            </a:rPr>
            <a:t>التواصل</a:t>
          </a:r>
          <a:r>
            <a:rPr lang="ar-JO" sz="2600" kern="1200" dirty="0">
              <a:latin typeface="Calibri"/>
            </a:rPr>
            <a:t>:.</a:t>
          </a:r>
          <a:endParaRPr lang="en-US" sz="2600" kern="1200" dirty="0">
            <a:latin typeface="Calibri"/>
          </a:endParaRPr>
        </a:p>
      </dsp:txBody>
      <dsp:txXfrm>
        <a:off x="330332" y="4025545"/>
        <a:ext cx="4025180" cy="692586"/>
      </dsp:txXfrm>
    </dsp:sp>
    <dsp:sp modelId="{4A80ECF3-C321-4D35-BC89-C105F6332A93}">
      <dsp:nvSpPr>
        <dsp:cNvPr id="0" name=""/>
        <dsp:cNvSpPr/>
      </dsp:nvSpPr>
      <dsp:spPr>
        <a:xfrm>
          <a:off x="0" y="5551198"/>
          <a:ext cx="5857306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100F71-A214-42DB-8451-AAC334E16871}">
      <dsp:nvSpPr>
        <dsp:cNvPr id="0" name=""/>
        <dsp:cNvSpPr/>
      </dsp:nvSpPr>
      <dsp:spPr>
        <a:xfrm>
          <a:off x="292865" y="5167438"/>
          <a:ext cx="4100114" cy="76752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975" tIns="0" rIns="154975" bIns="0" numCol="1" spcCol="1270" anchor="ctr" anchorCtr="0">
          <a:noAutofit/>
        </a:bodyPr>
        <a:lstStyle/>
        <a:p>
          <a:pPr marL="0" lvl="0" indent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>
              <a:solidFill>
                <a:srgbClr val="0070C0"/>
              </a:solidFill>
              <a:latin typeface="Simplified Arabic"/>
              <a:cs typeface="Simplified Arabic"/>
            </a:rPr>
            <a:t>القرارات المتعلقة بالبرنامج التعليمي</a:t>
          </a:r>
          <a:endParaRPr lang="en-US" sz="2600" b="1" kern="1200" dirty="0"/>
        </a:p>
      </dsp:txBody>
      <dsp:txXfrm>
        <a:off x="330332" y="5204905"/>
        <a:ext cx="4025180" cy="6925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E96E9-6C81-4FB0-BE17-F0FA158E1B46}">
      <dsp:nvSpPr>
        <dsp:cNvPr id="0" name=""/>
        <dsp:cNvSpPr/>
      </dsp:nvSpPr>
      <dsp:spPr>
        <a:xfrm>
          <a:off x="0" y="6512"/>
          <a:ext cx="6204156" cy="77658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/>
            <a:t>1. الغلاف والمعلومات العامة </a:t>
          </a:r>
          <a:r>
            <a:rPr lang="ar-JO" sz="1800" kern="1200"/>
            <a:t>اسم الجامعة، الكلية، القسم، البرنامج. الدرجة العلمية، سنة الإنشاء، عدد الطلبة وأعضاء الهيئة التدريسية.</a:t>
          </a:r>
          <a:endParaRPr lang="en-US" sz="1800" kern="1200"/>
        </a:p>
      </dsp:txBody>
      <dsp:txXfrm>
        <a:off x="37910" y="44422"/>
        <a:ext cx="6128336" cy="700767"/>
      </dsp:txXfrm>
    </dsp:sp>
    <dsp:sp modelId="{25CB875C-54CC-417D-9ABC-AD04E2A34A82}">
      <dsp:nvSpPr>
        <dsp:cNvPr id="0" name=""/>
        <dsp:cNvSpPr/>
      </dsp:nvSpPr>
      <dsp:spPr>
        <a:xfrm>
          <a:off x="0" y="840700"/>
          <a:ext cx="6204156" cy="827151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/>
            <a:t>2. المقدمة </a:t>
          </a:r>
          <a:r>
            <a:rPr lang="ar-JO" sz="2000" kern="1200"/>
            <a:t>نبذة عن البرنامج وتاريخه. أهدافه ودوره في تحقيق رؤية ورسالة الجامعة. منهجية إعداد التقرير الذاتي.</a:t>
          </a:r>
          <a:endParaRPr lang="en-US" sz="2000" kern="1200"/>
        </a:p>
      </dsp:txBody>
      <dsp:txXfrm>
        <a:off x="40378" y="881078"/>
        <a:ext cx="6123400" cy="746395"/>
      </dsp:txXfrm>
    </dsp:sp>
    <dsp:sp modelId="{1C90B6D0-8B3F-4CC3-B7CB-2DEEE62DD996}">
      <dsp:nvSpPr>
        <dsp:cNvPr id="0" name=""/>
        <dsp:cNvSpPr/>
      </dsp:nvSpPr>
      <dsp:spPr>
        <a:xfrm>
          <a:off x="0" y="1725451"/>
          <a:ext cx="6204156" cy="77658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b="1" kern="1200"/>
            <a:t>3. محتوى التقرير (المعايير الستة) لكل معيار فصل مستقل يشمل:</a:t>
          </a:r>
          <a:endParaRPr lang="en-US" sz="2000" kern="1200"/>
        </a:p>
      </dsp:txBody>
      <dsp:txXfrm>
        <a:off x="37910" y="1763361"/>
        <a:ext cx="6128336" cy="700767"/>
      </dsp:txXfrm>
    </dsp:sp>
    <dsp:sp modelId="{2EF9C280-8B60-4974-89CA-0A8621AC323A}">
      <dsp:nvSpPr>
        <dsp:cNvPr id="0" name=""/>
        <dsp:cNvSpPr/>
      </dsp:nvSpPr>
      <dsp:spPr>
        <a:xfrm>
          <a:off x="0" y="2502038"/>
          <a:ext cx="6204156" cy="2738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6982" tIns="20320" rIns="113792" bIns="20320" numCol="1" spcCol="1270" anchor="t" anchorCtr="0">
          <a:noAutofit/>
        </a:bodyPr>
        <a:lstStyle/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1.  إدارة البرنامج التعليمي (التخطيط الاكاديمي-الرسالة والاهداف-النزاهة والشفافية-اعضاء هيئة التدريس والكادر المساندة).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2. التعليم والتعلم (الخطط الدراسية، مخرجات التعلم، أساليب التدريس والتقويم).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3.  البحث العلمي والايفاد والابداع.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4. الطلبة.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5. الشراكة المجتمعية والعلاقات الخارجية.</a:t>
          </a:r>
          <a:endParaRPr lang="en-US" sz="1600" b="1" kern="1200"/>
        </a:p>
        <a:p>
          <a:pPr marL="171450" lvl="1" indent="-171450" algn="ctr" defTabSz="711200" rtl="1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None/>
          </a:pPr>
          <a:r>
            <a:rPr lang="ar-JO" sz="1600" b="1" kern="1200"/>
            <a:t>6. التقييم الذاتي والتطوير المستمر</a:t>
          </a:r>
          <a:endParaRPr lang="en-US" sz="1600" b="1" kern="1200"/>
        </a:p>
      </dsp:txBody>
      <dsp:txXfrm>
        <a:off x="0" y="2502038"/>
        <a:ext cx="6204156" cy="2738675"/>
      </dsp:txXfrm>
    </dsp:sp>
    <dsp:sp modelId="{2702EDB4-2CA2-4C35-A6EC-521936CED80D}">
      <dsp:nvSpPr>
        <dsp:cNvPr id="0" name=""/>
        <dsp:cNvSpPr/>
      </dsp:nvSpPr>
      <dsp:spPr>
        <a:xfrm>
          <a:off x="0" y="4949462"/>
          <a:ext cx="6204156" cy="776587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000" kern="1200"/>
            <a:t>4. خطة التحسين والتطوير تشمل: نقاط القوة. والتحديات والمجالات التي تحتاج تحسين. وخطة زمنية للتحسين مع تحديد المسؤوليات.</a:t>
          </a:r>
          <a:endParaRPr lang="en-US" sz="2000" kern="1200"/>
        </a:p>
      </dsp:txBody>
      <dsp:txXfrm>
        <a:off x="37910" y="4987372"/>
        <a:ext cx="6128336" cy="700767"/>
      </dsp:txXfrm>
    </dsp:sp>
    <dsp:sp modelId="{B51C1FE1-E32C-45B5-AD27-7E4B4753B8B2}">
      <dsp:nvSpPr>
        <dsp:cNvPr id="0" name=""/>
        <dsp:cNvSpPr/>
      </dsp:nvSpPr>
      <dsp:spPr>
        <a:xfrm>
          <a:off x="0" y="5891712"/>
          <a:ext cx="6204156" cy="77658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b="1" kern="1200"/>
            <a:t>5. الأدلة والوثائق الداعمة</a:t>
          </a:r>
          <a:endParaRPr lang="en-US" sz="2400" kern="1200"/>
        </a:p>
      </dsp:txBody>
      <dsp:txXfrm>
        <a:off x="37910" y="5929622"/>
        <a:ext cx="6128336" cy="700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hyperlink" Target="https://fisjo-my.sharepoint.com/:w:/g/personal/n_atieh_ju_edu_jo/Edy1NB03XQFIlj3d7rojFokBhKyfrO2iS2FCyu-puaRxSA?e=TFZ5xR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fisjo-my.sharepoint.com/:w:/g/personal/n_atieh_ju_edu_jo/EZRLcjVZmc5Eqi0CoBVHLnkBf61Owl2W-oeKZnoQLLFwew?e=bYyu3t" TargetMode="External"/><Relationship Id="rId3" Type="http://schemas.openxmlformats.org/officeDocument/2006/relationships/diagramLayout" Target="../diagrams/layout8.xml"/><Relationship Id="rId7" Type="http://schemas.openxmlformats.org/officeDocument/2006/relationships/hyperlink" Target="https://fisjo-my.sharepoint.com/:w:/g/personal/n_atieh_ju_edu_jo/EYBVCYQpDVNFo8MZxeSQ33cBZ5kR8skC_KviSyEaXiYN8w?e=sZzXp1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isjo-my.sharepoint.com/:w:/g/personal/n_atieh_ju_edu_jo/Eb5aSFqM1RdKlfkJ5ZjM7d0BoqNezNq016kWbXCliRVIqg?e=b8D9w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hyperlink" Target="https://fisjo-my.sharepoint.com/:x:/g/personal/n_atieh_ju_edu_jo/EdH3CvgGJO5DmEBodQucsxQBMr7tAuz6Uw__hCcxXHTChQ?e=feWhNT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blue and white logo with black text&#10;&#10;AI-generated content may be incorrect.">
            <a:extLst>
              <a:ext uri="{FF2B5EF4-FFF2-40B4-BE49-F238E27FC236}">
                <a16:creationId xmlns:a16="http://schemas.microsoft.com/office/drawing/2014/main" id="{B6EAAD7D-1253-8FD6-8C2B-C3CD35F808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1488" r="6516" b="1"/>
          <a:stretch>
            <a:fillRect/>
          </a:stretch>
        </p:blipFill>
        <p:spPr>
          <a:xfrm>
            <a:off x="246364" y="319441"/>
            <a:ext cx="8647938" cy="593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308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7CE0-2A64-AC3D-B765-8365BA55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83" y="1959657"/>
            <a:ext cx="2336449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نموذج (1)</a:t>
            </a:r>
            <a:br>
              <a:rPr lang="ar-JO" sz="3500">
                <a:solidFill>
                  <a:srgbClr val="FFFFFF"/>
                </a:solidFill>
              </a:rPr>
            </a:br>
            <a:r>
              <a:rPr lang="ar-JO" sz="3500">
                <a:solidFill>
                  <a:srgbClr val="FFFFFF"/>
                </a:solidFill>
              </a:rPr>
              <a:t>للاطلاع على النموذج </a:t>
            </a:r>
            <a:br>
              <a:rPr lang="ar-JO" sz="3500">
                <a:solidFill>
                  <a:srgbClr val="FFFFFF"/>
                </a:solidFill>
              </a:rPr>
            </a:br>
            <a:r>
              <a:rPr lang="ar-JO" sz="3500">
                <a:solidFill>
                  <a:srgbClr val="FFFFFF"/>
                </a:solidFill>
              </a:rPr>
              <a:t> </a:t>
            </a:r>
            <a:br>
              <a:rPr lang="ar-JO" sz="3500">
                <a:solidFill>
                  <a:srgbClr val="FFFFFF"/>
                </a:solidFill>
              </a:rPr>
            </a:br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2E1EF7-378F-B29D-B17D-EFD6AF4C704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70384" y="108155"/>
          <a:ext cx="5857306" cy="6558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A8EC9BAF-CE5A-A5FD-2497-2139B73EE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94" y="3802015"/>
            <a:ext cx="93523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نموذج رقم 1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.docx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317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4D56-C6DC-7177-75CD-C156C7357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954" y="-20283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نموذج (3)</a:t>
            </a:r>
            <a:br>
              <a:rPr lang="ar-JO" sz="3500">
                <a:solidFill>
                  <a:srgbClr val="FFFFFF"/>
                </a:solidFill>
              </a:rPr>
            </a:br>
            <a:r>
              <a:rPr lang="ar-JO" sz="3500">
                <a:solidFill>
                  <a:srgbClr val="FFFFFF"/>
                </a:solidFill>
              </a:rPr>
              <a:t>للاطلاع على النموذج</a:t>
            </a:r>
            <a:endParaRPr lang="en-US" sz="35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9AB3ECC-D7B6-9F27-D2F4-6DEB999CE0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939844" y="20275"/>
          <a:ext cx="6204156" cy="6858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8BE33E4C-B971-D766-2D4A-2026360DD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31" y="2376076"/>
            <a:ext cx="2939853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3_</a:t>
            </a: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دراسة_التقييم_الذاتي_نموذج_رقم (1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) (</a:t>
            </a: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6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).docx</a:t>
            </a:r>
            <a:endParaRPr kumimoji="0" lang="ar-JO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JO" altLang="en-US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JO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ar-JO" altLang="en-US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نموذج تقرير قسم الجغرافيا </a:t>
            </a:r>
            <a:br>
              <a:rPr kumimoji="0" lang="ar-JO" altLang="en-US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757CD0D-E29A-CC10-60F6-4D17DDD4B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76" y="4314954"/>
            <a:ext cx="29227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_</a:t>
            </a: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تقرير_الدراسة_الذاتية_ قسم الجغرافيا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.docx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214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1F1AB-9648-D621-528B-2C82D85B0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/>
              <a:t>التحضير لزيارة اللجنة</a:t>
            </a:r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011372F-D119-6A0A-CB18-BE702F5D52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4013" y="2941095"/>
            <a:ext cx="8229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جدول الزيارة الميدانية للاعتماد الاردني قسم الجغرافيا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.docx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297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4104" y="654145"/>
            <a:ext cx="4155791" cy="1695765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الختام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955" y="3429001"/>
            <a:ext cx="5329083" cy="206370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معًا نحو جودة أكاديمية متميزة تواكب التطور وتخدم المجتمع وسوق العمل.</a:t>
            </a:r>
            <a:endParaRPr lang="ar-JO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endParaRPr lang="ar-JO" b="1"/>
          </a:p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endParaRPr lang="ar-JO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 defTabSz="914400" rtl="1">
              <a:lnSpc>
                <a:spcPct val="90000"/>
              </a:lnSpc>
              <a:spcBef>
                <a:spcPts val="1000"/>
              </a:spcBef>
              <a:buNone/>
            </a:pPr>
            <a:endParaRPr lang="ar-JO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B92C1-BE04-7EEC-655D-E42F957C3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606" y="1576482"/>
            <a:ext cx="6056111" cy="1618489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ar-JO" sz="5400">
                <a:cs typeface="Times New Roman"/>
              </a:rPr>
            </a:br>
            <a:r>
              <a:rPr lang="ar-JO" sz="5400">
                <a:cs typeface="Times New Roman"/>
              </a:rPr>
              <a:t>آليات إعداد ملف الاعتماد الأردني</a:t>
            </a:r>
            <a:endParaRPr lang="en-US" sz="5400">
              <a:cs typeface="Times New Roma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766BB-53D7-D75B-6A26-5F3624498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472" y="4474023"/>
            <a:ext cx="6056111" cy="1570667"/>
          </a:xfrm>
        </p:spPr>
        <p:txBody>
          <a:bodyPr anchor="t">
            <a:normAutofit/>
          </a:bodyPr>
          <a:lstStyle/>
          <a:p>
            <a:pPr marL="0" indent="0" algn="ctr" rtl="1">
              <a:buNone/>
            </a:pPr>
            <a:r>
              <a:rPr lang="ar-JO" sz="2100">
                <a:cs typeface="Arial"/>
              </a:rPr>
              <a:t>الدكتورة نسرين عطيه</a:t>
            </a:r>
            <a:endParaRPr lang="ar-JO" sz="2100">
              <a:ea typeface="Calibri"/>
              <a:cs typeface="Arial"/>
            </a:endParaRPr>
          </a:p>
          <a:p>
            <a:pPr marL="0" indent="0" algn="ctr" rtl="1">
              <a:buNone/>
            </a:pPr>
            <a:r>
              <a:rPr lang="ar-JO" sz="2100">
                <a:cs typeface="Arial"/>
              </a:rPr>
              <a:t>مساعد العميد لشؤون الجودة /كلية الآداب</a:t>
            </a:r>
            <a:endParaRPr lang="ar-JO" sz="2100">
              <a:ea typeface="Calibri"/>
              <a:cs typeface="Arial"/>
            </a:endParaRPr>
          </a:p>
          <a:p>
            <a:pPr marL="0" indent="0" algn="ctr" rtl="1">
              <a:buNone/>
            </a:pPr>
            <a:r>
              <a:rPr lang="ar-JO" sz="2100">
                <a:cs typeface="Arial"/>
              </a:rPr>
              <a:t>مقيم جودة لمؤسسات التعليم العالي</a:t>
            </a:r>
            <a:endParaRPr lang="en-US" sz="2100">
              <a:cs typeface="Arial"/>
            </a:endParaRPr>
          </a:p>
        </p:txBody>
      </p:sp>
      <p:pic>
        <p:nvPicPr>
          <p:cNvPr id="4" name="Picture 3" descr="A green shield with red and black text&#10;&#10;AI-generated content may be incorrect.">
            <a:extLst>
              <a:ext uri="{FF2B5EF4-FFF2-40B4-BE49-F238E27FC236}">
                <a16:creationId xmlns:a16="http://schemas.microsoft.com/office/drawing/2014/main" id="{48EF12EE-470E-FFCB-CAFF-A5EF61180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719" y="650987"/>
            <a:ext cx="1069886" cy="1069886"/>
          </a:xfrm>
          <a:prstGeom prst="rect">
            <a:avLst/>
          </a:prstGeom>
        </p:spPr>
      </p:pic>
      <p:pic>
        <p:nvPicPr>
          <p:cNvPr id="5" name="Picture 4" descr="A logo with a check mark&#10;&#10;AI-generated content may be incorrect.">
            <a:extLst>
              <a:ext uri="{FF2B5EF4-FFF2-40B4-BE49-F238E27FC236}">
                <a16:creationId xmlns:a16="http://schemas.microsoft.com/office/drawing/2014/main" id="{42F58F71-88FB-D57E-7714-B95545FA92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677" y="629523"/>
            <a:ext cx="1520646" cy="131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23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7B8D4-79CF-B239-2088-6AF2EEF8A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07" y="0"/>
            <a:ext cx="7886700" cy="1325563"/>
          </a:xfrm>
        </p:spPr>
        <p:txBody>
          <a:bodyPr>
            <a:normAutofit/>
          </a:bodyPr>
          <a:lstStyle/>
          <a:p>
            <a:r>
              <a:rPr lang="ar-JO" sz="4700"/>
              <a:t>الاعتماد الاردني</a:t>
            </a:r>
            <a:endParaRPr lang="en-US" sz="47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E9D1F-949B-3F16-D9C3-EFBA10C33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0" y="1695661"/>
            <a:ext cx="8878529" cy="481466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 rtl="1">
              <a:lnSpc>
                <a:spcPct val="150000"/>
              </a:lnSpc>
            </a:pPr>
            <a:r>
              <a:rPr lang="ar-JO" sz="2000" b="1">
                <a:ea typeface="+mn-lt"/>
                <a:cs typeface="+mn-lt"/>
              </a:rPr>
              <a:t>"الاعتماد الأردني هو عملية تقييم واعتماد جودة البرامج الأكاديمية في مؤسسات التعليم العالي وفق معايير محددة تضعها هيئة الاعتماد في الأردن."</a:t>
            </a:r>
            <a:endParaRPr lang="en-US" sz="2000" b="1">
              <a:ea typeface="Calibri"/>
              <a:cs typeface="Calibri"/>
            </a:endParaRPr>
          </a:p>
          <a:p>
            <a:pPr algn="ctr" rtl="1">
              <a:lnSpc>
                <a:spcPct val="150000"/>
              </a:lnSpc>
            </a:pPr>
            <a:r>
              <a:rPr lang="ar-JO" sz="1600"/>
              <a:t>تُعد </a:t>
            </a:r>
            <a:r>
              <a:rPr lang="ar-JO" sz="1600" b="1"/>
              <a:t>هيئة اعتماد مؤسسات التعليم العالي وضمان جودتها</a:t>
            </a:r>
            <a:r>
              <a:rPr lang="ar-JO" sz="1600"/>
              <a:t> الجهة الرسمية المسؤولة عن منح الاعتماد وضمان تطبيق مبادئ الجودة في الجامعات والكليات. وتعمل الهيئة على </a:t>
            </a:r>
            <a:r>
              <a:rPr lang="ar-JO" sz="1600" b="1">
                <a:highlight>
                  <a:srgbClr val="FFFF00"/>
                </a:highlight>
              </a:rPr>
              <a:t>تعزيز ثقافة التقييم الذاتي، والتطوير المستمر، والشفافية في أداء البرامج الأكاديمية.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ar-JO" sz="1600"/>
              <a:t>من خلال الاعتماد، تسعى مؤسسات التعليم العالي إلى:</a:t>
            </a:r>
          </a:p>
          <a:p>
            <a:pPr algn="ctr" rtl="1">
              <a:lnSpc>
                <a:spcPct val="150000"/>
              </a:lnSpc>
            </a:pPr>
            <a:r>
              <a:rPr lang="ar-JO" sz="1600" b="1"/>
              <a:t>تحسين كفاءة البرامج الأكاديمية وجودة مخرجاتها.</a:t>
            </a:r>
            <a:endParaRPr lang="ar-JO" sz="1600"/>
          </a:p>
          <a:p>
            <a:pPr algn="ctr" rtl="1">
              <a:lnSpc>
                <a:spcPct val="150000"/>
              </a:lnSpc>
            </a:pPr>
            <a:r>
              <a:rPr lang="ar-JO" sz="1600" b="1"/>
              <a:t>تعزيز ثقة المجتمع وأصحاب المصلحة بمستوى التعليم.</a:t>
            </a:r>
            <a:endParaRPr lang="ar-JO" sz="1600"/>
          </a:p>
          <a:p>
            <a:pPr algn="ctr" rtl="1">
              <a:lnSpc>
                <a:spcPct val="150000"/>
              </a:lnSpc>
            </a:pPr>
            <a:r>
              <a:rPr lang="ar-JO" sz="1600" b="1"/>
              <a:t>رفع القدرة التنافسية للمؤسسة على المستويين المحلي والإقليمي.</a:t>
            </a:r>
            <a:endParaRPr lang="ar-JO" sz="1600"/>
          </a:p>
          <a:p>
            <a:pPr algn="ctr" rtl="1">
              <a:lnSpc>
                <a:spcPct val="150000"/>
              </a:lnSpc>
            </a:pPr>
            <a:r>
              <a:rPr lang="ar-JO" sz="1600" b="1"/>
              <a:t>تحقيق مواءمة حقيقية بين مخرجات التعليم واحتياجات سوق العمل.</a:t>
            </a:r>
            <a:endParaRPr lang="ar-JO" sz="1600"/>
          </a:p>
          <a:p>
            <a:pPr marL="0" indent="0" algn="ctr" rtl="1">
              <a:lnSpc>
                <a:spcPct val="150000"/>
              </a:lnSpc>
              <a:buNone/>
            </a:pPr>
            <a:r>
              <a:rPr lang="ar-JO" sz="1600"/>
              <a:t>ويمثل الاعتماد الأكاديمي في جوهره </a:t>
            </a:r>
            <a:r>
              <a:rPr lang="ar-JO" sz="1600" b="1"/>
              <a:t>رحلة تطوير مستمرة</a:t>
            </a:r>
            <a:r>
              <a:rPr lang="ar-JO" sz="1600"/>
              <a:t> تسهم في الارتقاء بمستوى الأداء الأكاديمي والإداري للمؤسسة، وتدعم الانتقال من ثقافة التقييم إلى </a:t>
            </a:r>
            <a:r>
              <a:rPr lang="ar-JO" sz="1600" b="1"/>
              <a:t>ثقافة التحسين والجودة المستدامة</a:t>
            </a:r>
            <a:r>
              <a:rPr lang="ar-JO" sz="1600"/>
              <a:t>.</a:t>
            </a:r>
          </a:p>
          <a:p>
            <a:pPr algn="ctr" rtl="1">
              <a:lnSpc>
                <a:spcPct val="150000"/>
              </a:lnSpc>
            </a:pPr>
            <a:endParaRPr lang="ar-JO" sz="1600"/>
          </a:p>
          <a:p>
            <a:pPr algn="ctr">
              <a:lnSpc>
                <a:spcPct val="150000"/>
              </a:lnSpc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76876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ar-JO" sz="4700"/>
              <a:t>خطوات الحصول على الاعتماد الأردني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75FDD0-B7F7-F5FA-8220-D17C8A8E96A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366270" y="1054479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ar-JO" sz="4700"/>
              <a:t>معايير الاعتماد الأردني الستة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75F331A6-C732-DFAB-BEEF-BC15554142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473287" y="1326622"/>
          <a:ext cx="4638765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153265"/>
            <a:ext cx="2605547" cy="4023698"/>
          </a:xfrm>
        </p:spPr>
        <p:txBody>
          <a:bodyPr>
            <a:normAutofit fontScale="90000"/>
          </a:bodyPr>
          <a:lstStyle/>
          <a:p>
            <a:pPr rtl="1"/>
            <a:r>
              <a:rPr lang="ar-JO" sz="3600"/>
              <a:t>آلية تقييم المعايير</a:t>
            </a:r>
            <a:br>
              <a:rPr lang="ar-JO" sz="3600"/>
            </a:br>
            <a:br>
              <a:rPr lang="ar-JO" sz="3600"/>
            </a:br>
            <a:br>
              <a:rPr lang="ar-JO" sz="3600"/>
            </a:br>
            <a:br>
              <a:rPr lang="ar-JO" sz="3600"/>
            </a:br>
            <a:r>
              <a:rPr lang="en-US" sz="3600"/>
              <a:t>يُحسب المتوسط العام لتحديد</a:t>
            </a:r>
            <a:r>
              <a:rPr lang="ar-JO" sz="3600"/>
              <a:t> </a:t>
            </a:r>
            <a:r>
              <a:rPr lang="en-US" sz="3600"/>
              <a:t>مستوى الأداء.</a:t>
            </a:r>
            <a:br>
              <a:rPr lang="en-US" sz="3600"/>
            </a:br>
            <a:endParaRPr lang="ar-JO" sz="36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2F1C0D-02B1-B23F-4F18-9EC73B09C1C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05548" y="78658"/>
          <a:ext cx="6536165" cy="6779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176124F8-963A-E752-29C1-82EC9C043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626" y="33331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دليل قياس المؤشرات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.xlsx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C151279-2A9E-45E4-8A51-A88C819F95D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5112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1338028316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3417648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60970809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51804977"/>
                    </a:ext>
                  </a:extLst>
                </a:gridCol>
              </a:tblGrid>
              <a:tr h="8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مدة الاعتماد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قرار الهيئة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وصف الأداء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مستوى التقييم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66574783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يمكن التقدم بطلب جديد بعد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سنة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❌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لا يُمنح الاعتماد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غير متحقق – فشل واضح في استيفاء المعايير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🔴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1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نقطة فقط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56220806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يمكن إعادة التقديم بعد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ستة أشهر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❌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لا يُمنح الاعتماد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متحقق جزئيًا – ضعف في الأدلة أو التنفيذ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🟠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63847256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✅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يُمنح الاعتماد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لمدة سنتين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متحقق – استيفاء الحد الأدنى من المعايير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🟡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26517352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✅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يُمنح الاعتماد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لمدة ثلاث سنوات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متقن – تطبيق جيد مع توثيق وتحسين مستمر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🟢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53486675"/>
                  </a:ext>
                </a:extLst>
              </a:tr>
              <a:tr h="852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endParaRPr lang="en-US" sz="20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✅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يُمنح الاعتماد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لمدة أربع سنوات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متميز – تطبيق مستقر ومبتكر على مدى سنوات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Segoe UI Emoji" panose="020B0502040204020203" pitchFamily="34" charset="0"/>
                          <a:ea typeface="Aptos" panose="020B0004020202020204" pitchFamily="34" charset="0"/>
                          <a:cs typeface="Segoe UI Emoji" panose="020B0502040204020203" pitchFamily="34" charset="0"/>
                        </a:rPr>
                        <a:t>🔵</a:t>
                      </a:r>
                      <a:r>
                        <a:rPr lang="en-US" sz="2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ar-SA" sz="20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نقاط</a:t>
                      </a:r>
                      <a:endParaRPr lang="en-US" sz="20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07041872"/>
                  </a:ext>
                </a:extLst>
              </a:tr>
            </a:tbl>
          </a:graphicData>
        </a:graphic>
      </p:graphicFrame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941B8716-46BA-A29A-2C36-A85122C387AB}"/>
              </a:ext>
            </a:extLst>
          </p:cNvPr>
          <p:cNvGraphicFramePr/>
          <p:nvPr/>
        </p:nvGraphicFramePr>
        <p:xfrm>
          <a:off x="255639" y="5130908"/>
          <a:ext cx="8888361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7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7177" y="1"/>
            <a:ext cx="5098906" cy="1366684"/>
          </a:xfrm>
        </p:spPr>
        <p:txBody>
          <a:bodyPr anchor="b">
            <a:normAutofit/>
          </a:bodyPr>
          <a:lstStyle/>
          <a:p>
            <a:r>
              <a:rPr lang="ar-JO" sz="3500"/>
              <a:t>دور لجنة المقيمين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36AC93-54A7-DD7E-CBA8-B7CE517055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759" r="47607" b="-1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D12B41-B383-344D-6A50-0C5633049A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147372" y="1602658"/>
          <a:ext cx="5728785" cy="5255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2FD96-7323-D1D0-905B-0B68ED86F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JO" sz="2400" b="1"/>
              <a:t>النماذج الرسمية الرئيسة لتقديم طلب الاعتماد الأردني للبرامج الأكاديمية</a:t>
            </a:r>
            <a:r>
              <a:rPr lang="ar-JO" sz="2400"/>
              <a:t>، وهي النماذج التي تُرفع رسميًا إلى </a:t>
            </a:r>
            <a:r>
              <a:rPr lang="ar-JO" sz="2400" b="1"/>
              <a:t>هيئة اعتماد مؤسسات التعليم العالي وضمان جودتها</a:t>
            </a:r>
            <a:endParaRPr lang="en-US" sz="24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1BB7520-F909-58B7-8D3B-9BE7AAE00EC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3961" y="1337187"/>
          <a:ext cx="8332839" cy="54274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773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65B2074A16CC419BEA842A2E4DC049" ma:contentTypeVersion="1" ma:contentTypeDescription="Create a new document." ma:contentTypeScope="" ma:versionID="035b022f210390c63f7d3d66d340516e">
  <xsd:schema xmlns:xsd="http://www.w3.org/2001/XMLSchema" xmlns:xs="http://www.w3.org/2001/XMLSchema" xmlns:p="http://schemas.microsoft.com/office/2006/metadata/properties" xmlns:ns2="4c854669-c37d-4e1c-9895-ff9cd39da670" targetNamespace="http://schemas.microsoft.com/office/2006/metadata/properties" ma:root="true" ma:fieldsID="751cdcf39d83a421e0164ee3f3c781a8" ns2:_="">
    <xsd:import namespace="4c854669-c37d-4e1c-9895-ff9cd39da67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54669-c37d-4e1c-9895-ff9cd39da67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c854669-c37d-4e1c-9895-ff9cd39da670">KEWWX7CN5SVZ-27-155</_dlc_DocId>
    <_dlc_DocIdUrl xmlns="4c854669-c37d-4e1c-9895-ff9cd39da670">
      <Url>https://sites.ju.edu.jo/en/Pqmc/_layouts/15/DocIdRedir.aspx?ID=KEWWX7CN5SVZ-27-155</Url>
      <Description>KEWWX7CN5SVZ-27-155</Description>
    </_dlc_DocIdUrl>
  </documentManagement>
</p:properties>
</file>

<file path=customXml/itemProps1.xml><?xml version="1.0" encoding="utf-8"?>
<ds:datastoreItem xmlns:ds="http://schemas.openxmlformats.org/officeDocument/2006/customXml" ds:itemID="{0D81E103-71AF-4901-8293-3AADDBEAD59D}"/>
</file>

<file path=customXml/itemProps2.xml><?xml version="1.0" encoding="utf-8"?>
<ds:datastoreItem xmlns:ds="http://schemas.openxmlformats.org/officeDocument/2006/customXml" ds:itemID="{E4E60DEF-52A3-4672-9EA8-0BDCB0017057}"/>
</file>

<file path=customXml/itemProps3.xml><?xml version="1.0" encoding="utf-8"?>
<ds:datastoreItem xmlns:ds="http://schemas.openxmlformats.org/officeDocument/2006/customXml" ds:itemID="{A6F51818-E40B-4DD9-97F8-59D6665A2585}"/>
</file>

<file path=customXml/itemProps4.xml><?xml version="1.0" encoding="utf-8"?>
<ds:datastoreItem xmlns:ds="http://schemas.openxmlformats.org/officeDocument/2006/customXml" ds:itemID="{A8D18CE1-C372-4F5C-96E2-A63428E3CD83}"/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837</Words>
  <Application>Microsoft Office PowerPoint</Application>
  <PresentationFormat>On-screen Show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Segoe UI Emoji</vt:lpstr>
      <vt:lpstr>Simplified Arabic</vt:lpstr>
      <vt:lpstr>Times New Roman</vt:lpstr>
      <vt:lpstr>Office Theme</vt:lpstr>
      <vt:lpstr>PowerPoint Presentation</vt:lpstr>
      <vt:lpstr> آليات إعداد ملف الاعتماد الأردني</vt:lpstr>
      <vt:lpstr>الاعتماد الاردني</vt:lpstr>
      <vt:lpstr>خطوات الحصول على الاعتماد الأردني</vt:lpstr>
      <vt:lpstr>معايير الاعتماد الأردني الستة</vt:lpstr>
      <vt:lpstr>آلية تقييم المعايير    يُحسب المتوسط العام لتحديد مستوى الأداء. </vt:lpstr>
      <vt:lpstr>PowerPoint Presentation</vt:lpstr>
      <vt:lpstr>دور لجنة المقيمين</vt:lpstr>
      <vt:lpstr>النماذج الرسمية الرئيسة لتقديم طلب الاعتماد الأردني للبرامج الأكاديمية، وهي النماذج التي تُرفع رسميًا إلى هيئة اعتماد مؤسسات التعليم العالي وضمان جودتها</vt:lpstr>
      <vt:lpstr>نموذج (1) للاطلاع على النموذج    </vt:lpstr>
      <vt:lpstr>نموذج (3) للاطلاع على النموذج</vt:lpstr>
      <vt:lpstr>التحضير لزيارة اللجنة</vt:lpstr>
      <vt:lpstr>الختام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Nesreen Atieh</dc:creator>
  <cp:keywords/>
  <dc:description>generated using python-pptx</dc:description>
  <cp:lastModifiedBy>Nesreen Atieh</cp:lastModifiedBy>
  <cp:revision>6</cp:revision>
  <dcterms:created xsi:type="dcterms:W3CDTF">2013-01-27T09:14:16Z</dcterms:created>
  <dcterms:modified xsi:type="dcterms:W3CDTF">2025-10-20T13:27:30Z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0x0101005965B2074A16CC419BEA842A2E4DC049</vt:lpwstr>
  </property>
  <property fmtid="{D5CDD505-2E9C-101B-9397-08002B2CF9AE}" pid="3" name="_dlc_DocIdItemGuid">
    <vt:lpwstr>5b1a3c51-ca02-480a-8c44-5f6d026353ff</vt:lpwstr>
  </property>
</Properties>
</file>