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600650" cy="51120675"/>
  <p:notesSz cx="6858000" cy="9144000"/>
  <p:defaultTextStyle>
    <a:defPPr>
      <a:defRPr lang="el-GR"/>
    </a:defPPr>
    <a:lvl1pPr marL="0" algn="l" defTabSz="4806095" rtl="0" eaLnBrk="1" latinLnBrk="0" hangingPunct="1">
      <a:defRPr sz="9750" kern="1200">
        <a:solidFill>
          <a:schemeClr val="tx1"/>
        </a:solidFill>
        <a:latin typeface="+mn-lt"/>
        <a:ea typeface="+mn-ea"/>
        <a:cs typeface="+mn-cs"/>
      </a:defRPr>
    </a:lvl1pPr>
    <a:lvl2pPr marL="2403047" algn="l" defTabSz="4806095" rtl="0" eaLnBrk="1" latinLnBrk="0" hangingPunct="1">
      <a:defRPr sz="9750" kern="1200">
        <a:solidFill>
          <a:schemeClr val="tx1"/>
        </a:solidFill>
        <a:latin typeface="+mn-lt"/>
        <a:ea typeface="+mn-ea"/>
        <a:cs typeface="+mn-cs"/>
      </a:defRPr>
    </a:lvl2pPr>
    <a:lvl3pPr marL="4806095" algn="l" defTabSz="4806095" rtl="0" eaLnBrk="1" latinLnBrk="0" hangingPunct="1">
      <a:defRPr sz="9750" kern="1200">
        <a:solidFill>
          <a:schemeClr val="tx1"/>
        </a:solidFill>
        <a:latin typeface="+mn-lt"/>
        <a:ea typeface="+mn-ea"/>
        <a:cs typeface="+mn-cs"/>
      </a:defRPr>
    </a:lvl3pPr>
    <a:lvl4pPr marL="7209142" algn="l" defTabSz="4806095" rtl="0" eaLnBrk="1" latinLnBrk="0" hangingPunct="1">
      <a:defRPr sz="9750" kern="1200">
        <a:solidFill>
          <a:schemeClr val="tx1"/>
        </a:solidFill>
        <a:latin typeface="+mn-lt"/>
        <a:ea typeface="+mn-ea"/>
        <a:cs typeface="+mn-cs"/>
      </a:defRPr>
    </a:lvl4pPr>
    <a:lvl5pPr marL="9612189" algn="l" defTabSz="4806095" rtl="0" eaLnBrk="1" latinLnBrk="0" hangingPunct="1">
      <a:defRPr sz="9750" kern="1200">
        <a:solidFill>
          <a:schemeClr val="tx1"/>
        </a:solidFill>
        <a:latin typeface="+mn-lt"/>
        <a:ea typeface="+mn-ea"/>
        <a:cs typeface="+mn-cs"/>
      </a:defRPr>
    </a:lvl5pPr>
    <a:lvl6pPr marL="12015236" algn="l" defTabSz="4806095" rtl="0" eaLnBrk="1" latinLnBrk="0" hangingPunct="1">
      <a:defRPr sz="9750" kern="1200">
        <a:solidFill>
          <a:schemeClr val="tx1"/>
        </a:solidFill>
        <a:latin typeface="+mn-lt"/>
        <a:ea typeface="+mn-ea"/>
        <a:cs typeface="+mn-cs"/>
      </a:defRPr>
    </a:lvl6pPr>
    <a:lvl7pPr marL="14418284" algn="l" defTabSz="4806095" rtl="0" eaLnBrk="1" latinLnBrk="0" hangingPunct="1">
      <a:defRPr sz="9750" kern="1200">
        <a:solidFill>
          <a:schemeClr val="tx1"/>
        </a:solidFill>
        <a:latin typeface="+mn-lt"/>
        <a:ea typeface="+mn-ea"/>
        <a:cs typeface="+mn-cs"/>
      </a:defRPr>
    </a:lvl7pPr>
    <a:lvl8pPr marL="16821336" algn="l" defTabSz="4806095" rtl="0" eaLnBrk="1" latinLnBrk="0" hangingPunct="1">
      <a:defRPr sz="9750" kern="1200">
        <a:solidFill>
          <a:schemeClr val="tx1"/>
        </a:solidFill>
        <a:latin typeface="+mn-lt"/>
        <a:ea typeface="+mn-ea"/>
        <a:cs typeface="+mn-cs"/>
      </a:defRPr>
    </a:lvl8pPr>
    <a:lvl9pPr marL="19224378" algn="l" defTabSz="4806095" rtl="0" eaLnBrk="1" latinLnBrk="0" hangingPunct="1">
      <a:defRPr sz="97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101" userDrawn="1">
          <p15:clr>
            <a:srgbClr val="A4A3A4"/>
          </p15:clr>
        </p15:guide>
        <p15:guide id="2" pos="9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40" d="100"/>
          <a:sy n="40" d="100"/>
        </p:scale>
        <p:origin x="2550" y="7578"/>
      </p:cViewPr>
      <p:guideLst>
        <p:guide orient="horz" pos="16101"/>
        <p:guide pos="96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95053" y="15880563"/>
            <a:ext cx="26010553" cy="1095780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90098" y="28968390"/>
            <a:ext cx="21420455" cy="130641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9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99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99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99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99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99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99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99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11/4/2016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11/4/2016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22185482" y="2047206"/>
            <a:ext cx="6885151" cy="43618239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530039" y="2047206"/>
            <a:ext cx="20145432" cy="43618239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11/4/2016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11/4/2016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17241" y="32849776"/>
            <a:ext cx="26010553" cy="10153136"/>
          </a:xfrm>
        </p:spPr>
        <p:txBody>
          <a:bodyPr anchor="t"/>
          <a:lstStyle>
            <a:lvl1pPr algn="l">
              <a:defRPr sz="19187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417241" y="21667121"/>
            <a:ext cx="26010553" cy="11182650"/>
          </a:xfrm>
        </p:spPr>
        <p:txBody>
          <a:bodyPr anchor="b"/>
          <a:lstStyle>
            <a:lvl1pPr marL="0" indent="0">
              <a:buNone/>
              <a:defRPr sz="9370">
                <a:solidFill>
                  <a:schemeClr val="tx1">
                    <a:tint val="75000"/>
                  </a:schemeClr>
                </a:solidFill>
              </a:defRPr>
            </a:lvl1pPr>
            <a:lvl2pPr marL="2199949" indent="0">
              <a:buNone/>
              <a:defRPr sz="8924">
                <a:solidFill>
                  <a:schemeClr val="tx1">
                    <a:tint val="75000"/>
                  </a:schemeClr>
                </a:solidFill>
              </a:defRPr>
            </a:lvl2pPr>
            <a:lvl3pPr marL="4399898" indent="0">
              <a:buNone/>
              <a:defRPr sz="8032">
                <a:solidFill>
                  <a:schemeClr val="tx1">
                    <a:tint val="75000"/>
                  </a:schemeClr>
                </a:solidFill>
              </a:defRPr>
            </a:lvl3pPr>
            <a:lvl4pPr marL="6599847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4pPr>
            <a:lvl5pPr marL="8799796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5pPr>
            <a:lvl6pPr marL="10999745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6pPr>
            <a:lvl7pPr marL="13199694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7pPr>
            <a:lvl8pPr marL="15399647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8pPr>
            <a:lvl9pPr marL="17599592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11/4/2016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530043" y="11928170"/>
            <a:ext cx="13515292" cy="33737287"/>
          </a:xfrm>
        </p:spPr>
        <p:txBody>
          <a:bodyPr/>
          <a:lstStyle>
            <a:lvl1pPr>
              <a:defRPr sz="13832"/>
            </a:lvl1pPr>
            <a:lvl2pPr>
              <a:defRPr sz="11601"/>
            </a:lvl2pPr>
            <a:lvl3pPr>
              <a:defRPr sz="9370"/>
            </a:lvl3pPr>
            <a:lvl4pPr>
              <a:defRPr sz="8924"/>
            </a:lvl4pPr>
            <a:lvl5pPr>
              <a:defRPr sz="8924"/>
            </a:lvl5pPr>
            <a:lvl6pPr>
              <a:defRPr sz="8924"/>
            </a:lvl6pPr>
            <a:lvl7pPr>
              <a:defRPr sz="8924"/>
            </a:lvl7pPr>
            <a:lvl8pPr>
              <a:defRPr sz="8924"/>
            </a:lvl8pPr>
            <a:lvl9pPr>
              <a:defRPr sz="8924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5555332" y="11928170"/>
            <a:ext cx="13515292" cy="33737287"/>
          </a:xfrm>
        </p:spPr>
        <p:txBody>
          <a:bodyPr/>
          <a:lstStyle>
            <a:lvl1pPr>
              <a:defRPr sz="13832"/>
            </a:lvl1pPr>
            <a:lvl2pPr>
              <a:defRPr sz="11601"/>
            </a:lvl2pPr>
            <a:lvl3pPr>
              <a:defRPr sz="9370"/>
            </a:lvl3pPr>
            <a:lvl4pPr>
              <a:defRPr sz="8924"/>
            </a:lvl4pPr>
            <a:lvl5pPr>
              <a:defRPr sz="8924"/>
            </a:lvl5pPr>
            <a:lvl6pPr>
              <a:defRPr sz="8924"/>
            </a:lvl6pPr>
            <a:lvl7pPr>
              <a:defRPr sz="8924"/>
            </a:lvl7pPr>
            <a:lvl8pPr>
              <a:defRPr sz="8924"/>
            </a:lvl8pPr>
            <a:lvl9pPr>
              <a:defRPr sz="8924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11/4/2016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530039" y="11442999"/>
            <a:ext cx="13520601" cy="4768894"/>
          </a:xfrm>
        </p:spPr>
        <p:txBody>
          <a:bodyPr anchor="b"/>
          <a:lstStyle>
            <a:lvl1pPr marL="0" indent="0">
              <a:buNone/>
              <a:defRPr sz="11601" b="1"/>
            </a:lvl1pPr>
            <a:lvl2pPr marL="2199949" indent="0">
              <a:buNone/>
              <a:defRPr sz="9370" b="1"/>
            </a:lvl2pPr>
            <a:lvl3pPr marL="4399898" indent="0">
              <a:buNone/>
              <a:defRPr sz="8924" b="1"/>
            </a:lvl3pPr>
            <a:lvl4pPr marL="6599847" indent="0">
              <a:buNone/>
              <a:defRPr sz="8032" b="1"/>
            </a:lvl4pPr>
            <a:lvl5pPr marL="8799796" indent="0">
              <a:buNone/>
              <a:defRPr sz="8032" b="1"/>
            </a:lvl5pPr>
            <a:lvl6pPr marL="10999745" indent="0">
              <a:buNone/>
              <a:defRPr sz="8032" b="1"/>
            </a:lvl6pPr>
            <a:lvl7pPr marL="13199694" indent="0">
              <a:buNone/>
              <a:defRPr sz="8032" b="1"/>
            </a:lvl7pPr>
            <a:lvl8pPr marL="15399647" indent="0">
              <a:buNone/>
              <a:defRPr sz="8032" b="1"/>
            </a:lvl8pPr>
            <a:lvl9pPr marL="17599592" indent="0">
              <a:buNone/>
              <a:defRPr sz="8032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530039" y="16211885"/>
            <a:ext cx="13520601" cy="29453559"/>
          </a:xfrm>
        </p:spPr>
        <p:txBody>
          <a:bodyPr/>
          <a:lstStyle>
            <a:lvl1pPr>
              <a:defRPr sz="11601"/>
            </a:lvl1pPr>
            <a:lvl2pPr>
              <a:defRPr sz="9370"/>
            </a:lvl2pPr>
            <a:lvl3pPr>
              <a:defRPr sz="8924"/>
            </a:lvl3pPr>
            <a:lvl4pPr>
              <a:defRPr sz="8032"/>
            </a:lvl4pPr>
            <a:lvl5pPr>
              <a:defRPr sz="8032"/>
            </a:lvl5pPr>
            <a:lvl6pPr>
              <a:defRPr sz="8032"/>
            </a:lvl6pPr>
            <a:lvl7pPr>
              <a:defRPr sz="8032"/>
            </a:lvl7pPr>
            <a:lvl8pPr>
              <a:defRPr sz="8032"/>
            </a:lvl8pPr>
            <a:lvl9pPr>
              <a:defRPr sz="8032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15544706" y="11442999"/>
            <a:ext cx="13525916" cy="4768894"/>
          </a:xfrm>
        </p:spPr>
        <p:txBody>
          <a:bodyPr anchor="b"/>
          <a:lstStyle>
            <a:lvl1pPr marL="0" indent="0">
              <a:buNone/>
              <a:defRPr sz="11601" b="1"/>
            </a:lvl1pPr>
            <a:lvl2pPr marL="2199949" indent="0">
              <a:buNone/>
              <a:defRPr sz="9370" b="1"/>
            </a:lvl2pPr>
            <a:lvl3pPr marL="4399898" indent="0">
              <a:buNone/>
              <a:defRPr sz="8924" b="1"/>
            </a:lvl3pPr>
            <a:lvl4pPr marL="6599847" indent="0">
              <a:buNone/>
              <a:defRPr sz="8032" b="1"/>
            </a:lvl4pPr>
            <a:lvl5pPr marL="8799796" indent="0">
              <a:buNone/>
              <a:defRPr sz="8032" b="1"/>
            </a:lvl5pPr>
            <a:lvl6pPr marL="10999745" indent="0">
              <a:buNone/>
              <a:defRPr sz="8032" b="1"/>
            </a:lvl6pPr>
            <a:lvl7pPr marL="13199694" indent="0">
              <a:buNone/>
              <a:defRPr sz="8032" b="1"/>
            </a:lvl7pPr>
            <a:lvl8pPr marL="15399647" indent="0">
              <a:buNone/>
              <a:defRPr sz="8032" b="1"/>
            </a:lvl8pPr>
            <a:lvl9pPr marL="17599592" indent="0">
              <a:buNone/>
              <a:defRPr sz="8032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15544706" y="16211885"/>
            <a:ext cx="13525916" cy="29453559"/>
          </a:xfrm>
        </p:spPr>
        <p:txBody>
          <a:bodyPr/>
          <a:lstStyle>
            <a:lvl1pPr>
              <a:defRPr sz="11601"/>
            </a:lvl1pPr>
            <a:lvl2pPr>
              <a:defRPr sz="9370"/>
            </a:lvl2pPr>
            <a:lvl3pPr>
              <a:defRPr sz="8924"/>
            </a:lvl3pPr>
            <a:lvl4pPr>
              <a:defRPr sz="8032"/>
            </a:lvl4pPr>
            <a:lvl5pPr>
              <a:defRPr sz="8032"/>
            </a:lvl5pPr>
            <a:lvl6pPr>
              <a:defRPr sz="8032"/>
            </a:lvl6pPr>
            <a:lvl7pPr>
              <a:defRPr sz="8032"/>
            </a:lvl7pPr>
            <a:lvl8pPr>
              <a:defRPr sz="8032"/>
            </a:lvl8pPr>
            <a:lvl9pPr>
              <a:defRPr sz="8032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11/4/2016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11/4/2016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11/4/2016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30039" y="2035365"/>
            <a:ext cx="10067404" cy="8662116"/>
          </a:xfrm>
        </p:spPr>
        <p:txBody>
          <a:bodyPr anchor="b"/>
          <a:lstStyle>
            <a:lvl1pPr algn="l">
              <a:defRPr sz="937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964008" y="2035375"/>
            <a:ext cx="17106616" cy="43630082"/>
          </a:xfrm>
        </p:spPr>
        <p:txBody>
          <a:bodyPr/>
          <a:lstStyle>
            <a:lvl1pPr>
              <a:defRPr sz="15171"/>
            </a:lvl1pPr>
            <a:lvl2pPr>
              <a:defRPr sz="13832"/>
            </a:lvl2pPr>
            <a:lvl3pPr>
              <a:defRPr sz="11601"/>
            </a:lvl3pPr>
            <a:lvl4pPr>
              <a:defRPr sz="9370"/>
            </a:lvl4pPr>
            <a:lvl5pPr>
              <a:defRPr sz="9370"/>
            </a:lvl5pPr>
            <a:lvl6pPr>
              <a:defRPr sz="9370"/>
            </a:lvl6pPr>
            <a:lvl7pPr>
              <a:defRPr sz="9370"/>
            </a:lvl7pPr>
            <a:lvl8pPr>
              <a:defRPr sz="9370"/>
            </a:lvl8pPr>
            <a:lvl9pPr>
              <a:defRPr sz="937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530039" y="10697491"/>
            <a:ext cx="10067404" cy="34967961"/>
          </a:xfrm>
        </p:spPr>
        <p:txBody>
          <a:bodyPr/>
          <a:lstStyle>
            <a:lvl1pPr marL="0" indent="0">
              <a:buNone/>
              <a:defRPr sz="6693"/>
            </a:lvl1pPr>
            <a:lvl2pPr marL="2199949" indent="0">
              <a:buNone/>
              <a:defRPr sz="5801"/>
            </a:lvl2pPr>
            <a:lvl3pPr marL="4399898" indent="0">
              <a:buNone/>
              <a:defRPr sz="4908"/>
            </a:lvl3pPr>
            <a:lvl4pPr marL="6599847" indent="0">
              <a:buNone/>
              <a:defRPr sz="4016"/>
            </a:lvl4pPr>
            <a:lvl5pPr marL="8799796" indent="0">
              <a:buNone/>
              <a:defRPr sz="4016"/>
            </a:lvl5pPr>
            <a:lvl6pPr marL="10999745" indent="0">
              <a:buNone/>
              <a:defRPr sz="4016"/>
            </a:lvl6pPr>
            <a:lvl7pPr marL="13199694" indent="0">
              <a:buNone/>
              <a:defRPr sz="4016"/>
            </a:lvl7pPr>
            <a:lvl8pPr marL="15399647" indent="0">
              <a:buNone/>
              <a:defRPr sz="4016"/>
            </a:lvl8pPr>
            <a:lvl9pPr marL="17599592" indent="0">
              <a:buNone/>
              <a:defRPr sz="4016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11/4/2016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997942" y="35784478"/>
            <a:ext cx="18360390" cy="4224562"/>
          </a:xfrm>
        </p:spPr>
        <p:txBody>
          <a:bodyPr anchor="b"/>
          <a:lstStyle>
            <a:lvl1pPr algn="l">
              <a:defRPr sz="937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5997942" y="4567730"/>
            <a:ext cx="18360390" cy="30672405"/>
          </a:xfrm>
        </p:spPr>
        <p:txBody>
          <a:bodyPr/>
          <a:lstStyle>
            <a:lvl1pPr marL="0" indent="0">
              <a:buNone/>
              <a:defRPr sz="15171"/>
            </a:lvl1pPr>
            <a:lvl2pPr marL="2199949" indent="0">
              <a:buNone/>
              <a:defRPr sz="13832"/>
            </a:lvl2pPr>
            <a:lvl3pPr marL="4399898" indent="0">
              <a:buNone/>
              <a:defRPr sz="11601"/>
            </a:lvl3pPr>
            <a:lvl4pPr marL="6599847" indent="0">
              <a:buNone/>
              <a:defRPr sz="9370"/>
            </a:lvl4pPr>
            <a:lvl5pPr marL="8799796" indent="0">
              <a:buNone/>
              <a:defRPr sz="9370"/>
            </a:lvl5pPr>
            <a:lvl6pPr marL="10999745" indent="0">
              <a:buNone/>
              <a:defRPr sz="9370"/>
            </a:lvl6pPr>
            <a:lvl7pPr marL="13199694" indent="0">
              <a:buNone/>
              <a:defRPr sz="9370"/>
            </a:lvl7pPr>
            <a:lvl8pPr marL="15399647" indent="0">
              <a:buNone/>
              <a:defRPr sz="9370"/>
            </a:lvl8pPr>
            <a:lvl9pPr marL="17599592" indent="0">
              <a:buNone/>
              <a:defRPr sz="937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997942" y="40009040"/>
            <a:ext cx="18360390" cy="5999573"/>
          </a:xfrm>
        </p:spPr>
        <p:txBody>
          <a:bodyPr/>
          <a:lstStyle>
            <a:lvl1pPr marL="0" indent="0">
              <a:buNone/>
              <a:defRPr sz="6693"/>
            </a:lvl1pPr>
            <a:lvl2pPr marL="2199949" indent="0">
              <a:buNone/>
              <a:defRPr sz="5801"/>
            </a:lvl2pPr>
            <a:lvl3pPr marL="4399898" indent="0">
              <a:buNone/>
              <a:defRPr sz="4908"/>
            </a:lvl3pPr>
            <a:lvl4pPr marL="6599847" indent="0">
              <a:buNone/>
              <a:defRPr sz="4016"/>
            </a:lvl4pPr>
            <a:lvl5pPr marL="8799796" indent="0">
              <a:buNone/>
              <a:defRPr sz="4016"/>
            </a:lvl5pPr>
            <a:lvl6pPr marL="10999745" indent="0">
              <a:buNone/>
              <a:defRPr sz="4016"/>
            </a:lvl6pPr>
            <a:lvl7pPr marL="13199694" indent="0">
              <a:buNone/>
              <a:defRPr sz="4016"/>
            </a:lvl7pPr>
            <a:lvl8pPr marL="15399647" indent="0">
              <a:buNone/>
              <a:defRPr sz="4016"/>
            </a:lvl8pPr>
            <a:lvl9pPr marL="17599592" indent="0">
              <a:buNone/>
              <a:defRPr sz="4016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11/4/2016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1530033" y="2047195"/>
            <a:ext cx="27540585" cy="8520113"/>
          </a:xfrm>
          <a:prstGeom prst="rect">
            <a:avLst/>
          </a:prstGeom>
        </p:spPr>
        <p:txBody>
          <a:bodyPr vert="horz" lIns="98608" tIns="49304" rIns="98608" bIns="49304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530033" y="11928170"/>
            <a:ext cx="27540585" cy="33737287"/>
          </a:xfrm>
          <a:prstGeom prst="rect">
            <a:avLst/>
          </a:prstGeom>
        </p:spPr>
        <p:txBody>
          <a:bodyPr vert="horz" lIns="98608" tIns="49304" rIns="98608" bIns="49304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1530032" y="47381305"/>
            <a:ext cx="7140152" cy="2721699"/>
          </a:xfrm>
          <a:prstGeom prst="rect">
            <a:avLst/>
          </a:prstGeom>
        </p:spPr>
        <p:txBody>
          <a:bodyPr vert="horz" lIns="98608" tIns="49304" rIns="98608" bIns="49304" rtlCol="0" anchor="ctr"/>
          <a:lstStyle>
            <a:lvl1pPr algn="l">
              <a:defRPr sz="5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F5B63-4C36-4356-B5FE-BD2EC32BF2A2}" type="datetimeFigureOut">
              <a:rPr lang="el-GR" smtClean="0"/>
              <a:pPr/>
              <a:t>11/4/2016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0455226" y="47381305"/>
            <a:ext cx="9690206" cy="2721699"/>
          </a:xfrm>
          <a:prstGeom prst="rect">
            <a:avLst/>
          </a:prstGeom>
        </p:spPr>
        <p:txBody>
          <a:bodyPr vert="horz" lIns="98608" tIns="49304" rIns="98608" bIns="49304" rtlCol="0" anchor="ctr"/>
          <a:lstStyle>
            <a:lvl1pPr algn="ctr">
              <a:defRPr sz="5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21930466" y="47381305"/>
            <a:ext cx="7140152" cy="2721699"/>
          </a:xfrm>
          <a:prstGeom prst="rect">
            <a:avLst/>
          </a:prstGeom>
        </p:spPr>
        <p:txBody>
          <a:bodyPr vert="horz" lIns="98608" tIns="49304" rIns="98608" bIns="49304" rtlCol="0" anchor="ctr"/>
          <a:lstStyle>
            <a:lvl1pPr algn="r">
              <a:defRPr sz="5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99898" rtl="0" eaLnBrk="1" latinLnBrk="0" hangingPunct="1">
        <a:spcBef>
          <a:spcPct val="0"/>
        </a:spcBef>
        <a:buNone/>
        <a:defRPr sz="21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9963" indent="-1649963" algn="l" defTabSz="4399898" rtl="0" eaLnBrk="1" latinLnBrk="0" hangingPunct="1">
        <a:spcBef>
          <a:spcPct val="20000"/>
        </a:spcBef>
        <a:buFont typeface="Arial" pitchFamily="34" charset="0"/>
        <a:buChar char="•"/>
        <a:defRPr sz="15171" kern="1200">
          <a:solidFill>
            <a:schemeClr val="tx1"/>
          </a:solidFill>
          <a:latin typeface="+mn-lt"/>
          <a:ea typeface="+mn-ea"/>
          <a:cs typeface="+mn-cs"/>
        </a:defRPr>
      </a:lvl1pPr>
      <a:lvl2pPr marL="3574914" indent="-1374970" algn="l" defTabSz="4399898" rtl="0" eaLnBrk="1" latinLnBrk="0" hangingPunct="1">
        <a:spcBef>
          <a:spcPct val="20000"/>
        </a:spcBef>
        <a:buFont typeface="Arial" pitchFamily="34" charset="0"/>
        <a:buChar char="–"/>
        <a:defRPr sz="13832" kern="1200">
          <a:solidFill>
            <a:schemeClr val="tx1"/>
          </a:solidFill>
          <a:latin typeface="+mn-lt"/>
          <a:ea typeface="+mn-ea"/>
          <a:cs typeface="+mn-cs"/>
        </a:defRPr>
      </a:lvl2pPr>
      <a:lvl3pPr marL="5499870" indent="-1099977" algn="l" defTabSz="4399898" rtl="0" eaLnBrk="1" latinLnBrk="0" hangingPunct="1">
        <a:spcBef>
          <a:spcPct val="20000"/>
        </a:spcBef>
        <a:buFont typeface="Arial" pitchFamily="34" charset="0"/>
        <a:buChar char="•"/>
        <a:defRPr sz="11601" kern="1200">
          <a:solidFill>
            <a:schemeClr val="tx1"/>
          </a:solidFill>
          <a:latin typeface="+mn-lt"/>
          <a:ea typeface="+mn-ea"/>
          <a:cs typeface="+mn-cs"/>
        </a:defRPr>
      </a:lvl3pPr>
      <a:lvl4pPr marL="7699824" indent="-1099977" algn="l" defTabSz="4399898" rtl="0" eaLnBrk="1" latinLnBrk="0" hangingPunct="1">
        <a:spcBef>
          <a:spcPct val="20000"/>
        </a:spcBef>
        <a:buFont typeface="Arial" pitchFamily="34" charset="0"/>
        <a:buChar char="–"/>
        <a:defRPr sz="9370" kern="1200">
          <a:solidFill>
            <a:schemeClr val="tx1"/>
          </a:solidFill>
          <a:latin typeface="+mn-lt"/>
          <a:ea typeface="+mn-ea"/>
          <a:cs typeface="+mn-cs"/>
        </a:defRPr>
      </a:lvl4pPr>
      <a:lvl5pPr marL="9899768" indent="-1099977" algn="l" defTabSz="4399898" rtl="0" eaLnBrk="1" latinLnBrk="0" hangingPunct="1">
        <a:spcBef>
          <a:spcPct val="20000"/>
        </a:spcBef>
        <a:buFont typeface="Arial" pitchFamily="34" charset="0"/>
        <a:buChar char="»"/>
        <a:defRPr sz="9370" kern="1200">
          <a:solidFill>
            <a:schemeClr val="tx1"/>
          </a:solidFill>
          <a:latin typeface="+mn-lt"/>
          <a:ea typeface="+mn-ea"/>
          <a:cs typeface="+mn-cs"/>
        </a:defRPr>
      </a:lvl5pPr>
      <a:lvl6pPr marL="12099721" indent="-1099977" algn="l" defTabSz="4399898" rtl="0" eaLnBrk="1" latinLnBrk="0" hangingPunct="1">
        <a:spcBef>
          <a:spcPct val="20000"/>
        </a:spcBef>
        <a:buFont typeface="Arial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6pPr>
      <a:lvl7pPr marL="14299670" indent="-1099977" algn="l" defTabSz="4399898" rtl="0" eaLnBrk="1" latinLnBrk="0" hangingPunct="1">
        <a:spcBef>
          <a:spcPct val="20000"/>
        </a:spcBef>
        <a:buFont typeface="Arial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7pPr>
      <a:lvl8pPr marL="16499615" indent="-1099977" algn="l" defTabSz="4399898" rtl="0" eaLnBrk="1" latinLnBrk="0" hangingPunct="1">
        <a:spcBef>
          <a:spcPct val="20000"/>
        </a:spcBef>
        <a:buFont typeface="Arial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8pPr>
      <a:lvl9pPr marL="18699568" indent="-1099977" algn="l" defTabSz="4399898" rtl="0" eaLnBrk="1" latinLnBrk="0" hangingPunct="1">
        <a:spcBef>
          <a:spcPct val="20000"/>
        </a:spcBef>
        <a:buFont typeface="Arial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4399898" rtl="0" eaLnBrk="1" latinLnBrk="0" hangingPunct="1">
        <a:defRPr sz="8924" kern="1200">
          <a:solidFill>
            <a:schemeClr val="tx1"/>
          </a:solidFill>
          <a:latin typeface="+mn-lt"/>
          <a:ea typeface="+mn-ea"/>
          <a:cs typeface="+mn-cs"/>
        </a:defRPr>
      </a:lvl1pPr>
      <a:lvl2pPr marL="2199949" algn="l" defTabSz="4399898" rtl="0" eaLnBrk="1" latinLnBrk="0" hangingPunct="1">
        <a:defRPr sz="8924" kern="1200">
          <a:solidFill>
            <a:schemeClr val="tx1"/>
          </a:solidFill>
          <a:latin typeface="+mn-lt"/>
          <a:ea typeface="+mn-ea"/>
          <a:cs typeface="+mn-cs"/>
        </a:defRPr>
      </a:lvl2pPr>
      <a:lvl3pPr marL="4399898" algn="l" defTabSz="4399898" rtl="0" eaLnBrk="1" latinLnBrk="0" hangingPunct="1">
        <a:defRPr sz="8924" kern="1200">
          <a:solidFill>
            <a:schemeClr val="tx1"/>
          </a:solidFill>
          <a:latin typeface="+mn-lt"/>
          <a:ea typeface="+mn-ea"/>
          <a:cs typeface="+mn-cs"/>
        </a:defRPr>
      </a:lvl3pPr>
      <a:lvl4pPr marL="6599847" algn="l" defTabSz="4399898" rtl="0" eaLnBrk="1" latinLnBrk="0" hangingPunct="1">
        <a:defRPr sz="8924" kern="1200">
          <a:solidFill>
            <a:schemeClr val="tx1"/>
          </a:solidFill>
          <a:latin typeface="+mn-lt"/>
          <a:ea typeface="+mn-ea"/>
          <a:cs typeface="+mn-cs"/>
        </a:defRPr>
      </a:lvl4pPr>
      <a:lvl5pPr marL="8799796" algn="l" defTabSz="4399898" rtl="0" eaLnBrk="1" latinLnBrk="0" hangingPunct="1">
        <a:defRPr sz="8924" kern="1200">
          <a:solidFill>
            <a:schemeClr val="tx1"/>
          </a:solidFill>
          <a:latin typeface="+mn-lt"/>
          <a:ea typeface="+mn-ea"/>
          <a:cs typeface="+mn-cs"/>
        </a:defRPr>
      </a:lvl5pPr>
      <a:lvl6pPr marL="10999745" algn="l" defTabSz="4399898" rtl="0" eaLnBrk="1" latinLnBrk="0" hangingPunct="1">
        <a:defRPr sz="8924" kern="1200">
          <a:solidFill>
            <a:schemeClr val="tx1"/>
          </a:solidFill>
          <a:latin typeface="+mn-lt"/>
          <a:ea typeface="+mn-ea"/>
          <a:cs typeface="+mn-cs"/>
        </a:defRPr>
      </a:lvl6pPr>
      <a:lvl7pPr marL="13199694" algn="l" defTabSz="4399898" rtl="0" eaLnBrk="1" latinLnBrk="0" hangingPunct="1">
        <a:defRPr sz="8924" kern="1200">
          <a:solidFill>
            <a:schemeClr val="tx1"/>
          </a:solidFill>
          <a:latin typeface="+mn-lt"/>
          <a:ea typeface="+mn-ea"/>
          <a:cs typeface="+mn-cs"/>
        </a:defRPr>
      </a:lvl7pPr>
      <a:lvl8pPr marL="15399647" algn="l" defTabSz="4399898" rtl="0" eaLnBrk="1" latinLnBrk="0" hangingPunct="1">
        <a:defRPr sz="8924" kern="1200">
          <a:solidFill>
            <a:schemeClr val="tx1"/>
          </a:solidFill>
          <a:latin typeface="+mn-lt"/>
          <a:ea typeface="+mn-ea"/>
          <a:cs typeface="+mn-cs"/>
        </a:defRPr>
      </a:lvl8pPr>
      <a:lvl9pPr marL="17599592" algn="l" defTabSz="4399898" rtl="0" eaLnBrk="1" latinLnBrk="0" hangingPunct="1">
        <a:defRPr sz="89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41 - Εικόνα" descr="OLIVE LEAF.jp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24000"/>
          <a:stretch>
            <a:fillRect/>
          </a:stretch>
        </p:blipFill>
        <p:spPr>
          <a:xfrm>
            <a:off x="1700043" y="4819896"/>
            <a:ext cx="27273813" cy="26860571"/>
          </a:xfrm>
          <a:prstGeom prst="rect">
            <a:avLst/>
          </a:prstGeom>
        </p:spPr>
      </p:pic>
      <p:sp>
        <p:nvSpPr>
          <p:cNvPr id="10" name="9 - TextBox"/>
          <p:cNvSpPr txBox="1"/>
          <p:nvPr/>
        </p:nvSpPr>
        <p:spPr>
          <a:xfrm>
            <a:off x="1020022" y="18420194"/>
            <a:ext cx="28900614" cy="13667832"/>
          </a:xfrm>
          <a:prstGeom prst="rect">
            <a:avLst/>
          </a:prstGeom>
          <a:noFill/>
        </p:spPr>
        <p:txBody>
          <a:bodyPr wrap="square" lIns="478719" tIns="239357" rIns="478719" bIns="23935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139" b="1" dirty="0">
                <a:solidFill>
                  <a:schemeClr val="accent3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Objectives: </a:t>
            </a:r>
            <a:endParaRPr lang="en-US" sz="7139" dirty="0">
              <a:solidFill>
                <a:schemeClr val="accent3">
                  <a:lumMod val="5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6247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Creation of a major training center (University of Jordan) and two branches (North and South of the Kingdom)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6247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Workshops, courses and seminars to build the capacity of workers/farmers in the Jordanian olive industry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6247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Formation of specialized teams  for table olive and olive oil sensory evaluation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6247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 Under-graduate and post-graduate courses</a:t>
            </a:r>
            <a:endParaRPr lang="el-GR" sz="6247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6247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l-GR" sz="6247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1360029" y="7879964"/>
            <a:ext cx="28220599" cy="9135566"/>
          </a:xfrm>
          <a:prstGeom prst="rect">
            <a:avLst/>
          </a:prstGeom>
          <a:noFill/>
        </p:spPr>
        <p:txBody>
          <a:bodyPr wrap="square" lIns="478719" tIns="239357" rIns="478719" bIns="239357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12494" b="1" dirty="0">
                <a:ln w="50800"/>
                <a:solidFill>
                  <a:sysClr val="windowText" lastClr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CAPACITY BUILDING OF PERSONNEL IN JORDANIAN OLIVE  INDUSTRY</a:t>
            </a:r>
          </a:p>
        </p:txBody>
      </p:sp>
      <p:sp>
        <p:nvSpPr>
          <p:cNvPr id="43" name="42 - Ορθογώνιο"/>
          <p:cNvSpPr/>
          <p:nvPr/>
        </p:nvSpPr>
        <p:spPr>
          <a:xfrm>
            <a:off x="7804653" y="5159904"/>
            <a:ext cx="14773596" cy="2358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9816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http://tempusolive.com/En/</a:t>
            </a:r>
            <a:endParaRPr lang="el-GR" sz="9816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1" y="926443"/>
            <a:ext cx="824052" cy="710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08009" tIns="204004" rIns="408009" bIns="204004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 sz="43505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1" y="7013447"/>
            <a:ext cx="824052" cy="164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08009" tIns="204004" rIns="408009" bIns="204004" numCol="1" anchor="ctr" anchorCtr="0" compatLnSpc="1">
            <a:prstTxWarp prst="textNoShape">
              <a:avLst/>
            </a:prstTxWarp>
            <a:spAutoFit/>
          </a:bodyPr>
          <a:lstStyle/>
          <a:p>
            <a:pPr defTabSz="4080053" fontAlgn="base">
              <a:spcBef>
                <a:spcPct val="0"/>
              </a:spcBef>
              <a:spcAft>
                <a:spcPct val="0"/>
              </a:spcAft>
            </a:pPr>
            <a:endParaRPr lang="el-GR" sz="8032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1" y="9350996"/>
            <a:ext cx="824052" cy="164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08009" tIns="204004" rIns="408009" bIns="204004" numCol="1" anchor="ctr" anchorCtr="0" compatLnSpc="1">
            <a:prstTxWarp prst="textNoShape">
              <a:avLst/>
            </a:prstTxWarp>
            <a:spAutoFit/>
          </a:bodyPr>
          <a:lstStyle/>
          <a:p>
            <a:pPr defTabSz="4080053" fontAlgn="base">
              <a:spcBef>
                <a:spcPct val="0"/>
              </a:spcBef>
              <a:spcAft>
                <a:spcPct val="0"/>
              </a:spcAft>
            </a:pPr>
            <a:endParaRPr lang="el-GR" sz="8032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1" y="11688546"/>
            <a:ext cx="824052" cy="164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08009" tIns="204004" rIns="408009" bIns="204004" numCol="1" anchor="ctr" anchorCtr="0" compatLnSpc="1">
            <a:prstTxWarp prst="textNoShape">
              <a:avLst/>
            </a:prstTxWarp>
            <a:spAutoFit/>
          </a:bodyPr>
          <a:lstStyle/>
          <a:p>
            <a:pPr defTabSz="4080053" fontAlgn="base">
              <a:spcBef>
                <a:spcPct val="0"/>
              </a:spcBef>
              <a:spcAft>
                <a:spcPct val="0"/>
              </a:spcAft>
            </a:pPr>
            <a:endParaRPr lang="el-GR" sz="8032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1" y="14026095"/>
            <a:ext cx="824052" cy="164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08009" tIns="204004" rIns="408009" bIns="204004" numCol="1" anchor="ctr" anchorCtr="0" compatLnSpc="1">
            <a:prstTxWarp prst="textNoShape">
              <a:avLst/>
            </a:prstTxWarp>
            <a:spAutoFit/>
          </a:bodyPr>
          <a:lstStyle/>
          <a:p>
            <a:pPr defTabSz="4080053" fontAlgn="base">
              <a:spcBef>
                <a:spcPct val="0"/>
              </a:spcBef>
              <a:spcAft>
                <a:spcPct val="0"/>
              </a:spcAft>
            </a:pPr>
            <a:endParaRPr lang="el-GR" sz="8032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1" y="16363645"/>
            <a:ext cx="824052" cy="164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08009" tIns="204004" rIns="408009" bIns="204004" numCol="1" anchor="ctr" anchorCtr="0" compatLnSpc="1">
            <a:prstTxWarp prst="textNoShape">
              <a:avLst/>
            </a:prstTxWarp>
            <a:spAutoFit/>
          </a:bodyPr>
          <a:lstStyle/>
          <a:p>
            <a:pPr defTabSz="4080053" fontAlgn="base">
              <a:spcBef>
                <a:spcPct val="0"/>
              </a:spcBef>
              <a:spcAft>
                <a:spcPct val="0"/>
              </a:spcAft>
            </a:pPr>
            <a:endParaRPr lang="el-GR" sz="8032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1" y="18701195"/>
            <a:ext cx="824052" cy="164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08009" tIns="204004" rIns="408009" bIns="204004" numCol="1" anchor="ctr" anchorCtr="0" compatLnSpc="1">
            <a:prstTxWarp prst="textNoShape">
              <a:avLst/>
            </a:prstTxWarp>
            <a:spAutoFit/>
          </a:bodyPr>
          <a:lstStyle/>
          <a:p>
            <a:pPr defTabSz="4080053" fontAlgn="base">
              <a:spcBef>
                <a:spcPct val="0"/>
              </a:spcBef>
              <a:spcAft>
                <a:spcPct val="0"/>
              </a:spcAft>
            </a:pPr>
            <a:endParaRPr lang="el-GR" sz="8032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11" y="21038744"/>
            <a:ext cx="824052" cy="164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08009" tIns="204004" rIns="408009" bIns="204004" numCol="1" anchor="ctr" anchorCtr="0" compatLnSpc="1">
            <a:prstTxWarp prst="textNoShape">
              <a:avLst/>
            </a:prstTxWarp>
            <a:spAutoFit/>
          </a:bodyPr>
          <a:lstStyle/>
          <a:p>
            <a:pPr defTabSz="4080053" fontAlgn="base">
              <a:spcBef>
                <a:spcPct val="0"/>
              </a:spcBef>
              <a:spcAft>
                <a:spcPct val="0"/>
              </a:spcAft>
            </a:pPr>
            <a:endParaRPr lang="el-GR" sz="8032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11" y="23376294"/>
            <a:ext cx="824052" cy="164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08009" tIns="204004" rIns="408009" bIns="204004" numCol="1" anchor="ctr" anchorCtr="0" compatLnSpc="1">
            <a:prstTxWarp prst="textNoShape">
              <a:avLst/>
            </a:prstTxWarp>
            <a:spAutoFit/>
          </a:bodyPr>
          <a:lstStyle/>
          <a:p>
            <a:pPr defTabSz="4080053" fontAlgn="base">
              <a:spcBef>
                <a:spcPct val="0"/>
              </a:spcBef>
              <a:spcAft>
                <a:spcPct val="0"/>
              </a:spcAft>
            </a:pPr>
            <a:endParaRPr lang="el-GR" sz="8032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11" y="25713844"/>
            <a:ext cx="824052" cy="164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08009" tIns="204004" rIns="408009" bIns="204004" numCol="1" anchor="ctr" anchorCtr="0" compatLnSpc="1">
            <a:prstTxWarp prst="textNoShape">
              <a:avLst/>
            </a:prstTxWarp>
            <a:spAutoFit/>
          </a:bodyPr>
          <a:lstStyle/>
          <a:p>
            <a:pPr defTabSz="4080053" fontAlgn="base">
              <a:spcBef>
                <a:spcPct val="0"/>
              </a:spcBef>
              <a:spcAft>
                <a:spcPct val="0"/>
              </a:spcAft>
            </a:pPr>
            <a:endParaRPr lang="el-GR" sz="8032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11" y="28051393"/>
            <a:ext cx="824052" cy="164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08009" tIns="204004" rIns="408009" bIns="204004" numCol="1" anchor="ctr" anchorCtr="0" compatLnSpc="1">
            <a:prstTxWarp prst="textNoShape">
              <a:avLst/>
            </a:prstTxWarp>
            <a:spAutoFit/>
          </a:bodyPr>
          <a:lstStyle/>
          <a:p>
            <a:pPr defTabSz="4080053" fontAlgn="base">
              <a:spcBef>
                <a:spcPct val="0"/>
              </a:spcBef>
              <a:spcAft>
                <a:spcPct val="0"/>
              </a:spcAft>
            </a:pPr>
            <a:endParaRPr lang="el-GR" sz="8032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20740440" y="40180648"/>
            <a:ext cx="8840188" cy="68001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139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Aristotle University of Thessaloniki</a:t>
            </a:r>
            <a:endParaRPr lang="en-US" sz="4908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908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 Food Chemistry &amp; Technology, </a:t>
            </a:r>
          </a:p>
          <a:p>
            <a:pPr algn="ctr"/>
            <a:r>
              <a:rPr lang="en-US" sz="4908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School of Chemistry</a:t>
            </a:r>
          </a:p>
          <a:p>
            <a:pPr algn="ctr"/>
            <a:r>
              <a:rPr lang="en-US" sz="4908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contact: Maria </a:t>
            </a:r>
            <a:r>
              <a:rPr lang="en-US" sz="4908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Tsimidou</a:t>
            </a:r>
            <a:r>
              <a:rPr lang="en-US" sz="4908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professor</a:t>
            </a:r>
          </a:p>
          <a:p>
            <a:pPr algn="ctr"/>
            <a:r>
              <a:rPr lang="en-US" sz="4908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tsimidou@chem.auth.gr</a:t>
            </a:r>
            <a:endParaRPr lang="el-GR" sz="4908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istrator\Desktop\University of Grana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0125" y="38590536"/>
            <a:ext cx="4114800" cy="3848757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Desktop\AUTH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94543" y="41333737"/>
            <a:ext cx="4975112" cy="495300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Desktop\EL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32725" y="42382653"/>
            <a:ext cx="6581274" cy="3827884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Desktop\Verona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2525" y="42781537"/>
            <a:ext cx="4038600" cy="4056629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Desktop\U-Jorda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98725" y="34856737"/>
            <a:ext cx="3048000" cy="3341695"/>
          </a:xfrm>
          <a:prstGeom prst="rect">
            <a:avLst/>
          </a:prstGeom>
          <a:noFill/>
        </p:spPr>
      </p:pic>
      <p:pic>
        <p:nvPicPr>
          <p:cNvPr id="1031" name="Picture 7" descr="C:\Documents and Settings\Administrator\Desktop\JUST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697509" y="35026393"/>
            <a:ext cx="9255266" cy="2344944"/>
          </a:xfrm>
          <a:prstGeom prst="rect">
            <a:avLst/>
          </a:prstGeom>
          <a:noFill/>
        </p:spPr>
      </p:pic>
      <p:pic>
        <p:nvPicPr>
          <p:cNvPr id="1032" name="Picture 8" descr="C:\Documents and Settings\Administrator\Desktop\TEMPUS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89926" y="28917371"/>
            <a:ext cx="15272656" cy="5939366"/>
          </a:xfrm>
          <a:prstGeom prst="rect">
            <a:avLst/>
          </a:prstGeom>
          <a:noFill/>
        </p:spPr>
      </p:pic>
      <p:pic>
        <p:nvPicPr>
          <p:cNvPr id="1033" name="Picture 9" descr="C:\Documents and Settings\Administrator\Desktop\MUTAH UNIVERSITY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042525" y="34323337"/>
            <a:ext cx="2971800" cy="3396343"/>
          </a:xfrm>
          <a:prstGeom prst="rect">
            <a:avLst/>
          </a:prstGeom>
          <a:noFill/>
        </p:spPr>
      </p:pic>
      <p:pic>
        <p:nvPicPr>
          <p:cNvPr id="1040" name="Picture 16" descr="C:\Documents and Settings\Administrator\Desktop\headerLogoRight.PNG"/>
          <p:cNvPicPr>
            <a:picLocks noChangeAspect="1" noChangeArrowheads="1"/>
          </p:cNvPicPr>
          <p:nvPr/>
        </p:nvPicPr>
        <p:blipFill>
          <a:blip r:embed="rId11"/>
          <a:srcRect l="14125" t="6566" r="15249"/>
          <a:stretch>
            <a:fillRect/>
          </a:stretch>
        </p:blipFill>
        <p:spPr bwMode="auto">
          <a:xfrm>
            <a:off x="9890125" y="38361936"/>
            <a:ext cx="3505200" cy="3740633"/>
          </a:xfrm>
          <a:prstGeom prst="rect">
            <a:avLst/>
          </a:prstGeom>
          <a:noFill/>
        </p:spPr>
      </p:pic>
      <p:pic>
        <p:nvPicPr>
          <p:cNvPr id="1041" name="Picture 17" descr="C:\Documents and Settings\Administrator\Desktop\JOPEA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4690725" y="38397557"/>
            <a:ext cx="5638800" cy="2936180"/>
          </a:xfrm>
          <a:prstGeom prst="rect">
            <a:avLst/>
          </a:prstGeom>
          <a:noFill/>
        </p:spPr>
      </p:pic>
      <p:pic>
        <p:nvPicPr>
          <p:cNvPr id="1042" name="Picture 18" descr="C:\Documents and Settings\Administrator\Desktop\Sensory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5130125" y="33789937"/>
            <a:ext cx="424664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5B2074A16CC419BEA842A2E4DC049" ma:contentTypeVersion="0" ma:contentTypeDescription="Create a new document." ma:contentTypeScope="" ma:versionID="0bc0aa2ce3c16c71991565536d584c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82F928-5635-43F5-ABD9-66425F5D2664}"/>
</file>

<file path=customXml/itemProps2.xml><?xml version="1.0" encoding="utf-8"?>
<ds:datastoreItem xmlns:ds="http://schemas.openxmlformats.org/officeDocument/2006/customXml" ds:itemID="{688AD6B0-EA56-407D-8F50-E7BAA2AF08D7}"/>
</file>

<file path=customXml/itemProps3.xml><?xml version="1.0" encoding="utf-8"?>
<ds:datastoreItem xmlns:ds="http://schemas.openxmlformats.org/officeDocument/2006/customXml" ds:itemID="{449A5F57-F321-4BF2-A087-6577D38B73D1}"/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83</Words>
  <Application>Microsoft Office PowerPoint</Application>
  <PresentationFormat>Προσαρμογή</PresentationFormat>
  <Paragraphs>13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nik</dc:creator>
  <cp:lastModifiedBy>Nikos</cp:lastModifiedBy>
  <cp:revision>21</cp:revision>
  <dcterms:created xsi:type="dcterms:W3CDTF">2016-04-08T18:21:37Z</dcterms:created>
  <dcterms:modified xsi:type="dcterms:W3CDTF">2016-04-11T10:18:51Z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0x0101005965B2074A16CC419BEA842A2E4DC049</vt:lpwstr>
  </property>
</Properties>
</file>