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7199313"/>
  <p:notesSz cx="6858000" cy="9144000"/>
  <p:defaultTextStyle>
    <a:defPPr>
      <a:defRPr lang="el-GR"/>
    </a:defPPr>
    <a:lvl1pPr marL="0" algn="l" defTabSz="719938" rtl="0" eaLnBrk="1" latinLnBrk="0" hangingPunct="1">
      <a:defRPr sz="1460" kern="1200">
        <a:solidFill>
          <a:schemeClr val="tx1"/>
        </a:solidFill>
        <a:latin typeface="+mn-lt"/>
        <a:ea typeface="+mn-ea"/>
        <a:cs typeface="+mn-cs"/>
      </a:defRPr>
    </a:lvl1pPr>
    <a:lvl2pPr marL="359969" algn="l" defTabSz="719938" rtl="0" eaLnBrk="1" latinLnBrk="0" hangingPunct="1">
      <a:defRPr sz="1460" kern="1200">
        <a:solidFill>
          <a:schemeClr val="tx1"/>
        </a:solidFill>
        <a:latin typeface="+mn-lt"/>
        <a:ea typeface="+mn-ea"/>
        <a:cs typeface="+mn-cs"/>
      </a:defRPr>
    </a:lvl2pPr>
    <a:lvl3pPr marL="719938" algn="l" defTabSz="719938" rtl="0" eaLnBrk="1" latinLnBrk="0" hangingPunct="1">
      <a:defRPr sz="1460" kern="1200">
        <a:solidFill>
          <a:schemeClr val="tx1"/>
        </a:solidFill>
        <a:latin typeface="+mn-lt"/>
        <a:ea typeface="+mn-ea"/>
        <a:cs typeface="+mn-cs"/>
      </a:defRPr>
    </a:lvl3pPr>
    <a:lvl4pPr marL="1079908" algn="l" defTabSz="719938" rtl="0" eaLnBrk="1" latinLnBrk="0" hangingPunct="1">
      <a:defRPr sz="1460" kern="1200">
        <a:solidFill>
          <a:schemeClr val="tx1"/>
        </a:solidFill>
        <a:latin typeface="+mn-lt"/>
        <a:ea typeface="+mn-ea"/>
        <a:cs typeface="+mn-cs"/>
      </a:defRPr>
    </a:lvl4pPr>
    <a:lvl5pPr marL="1439877" algn="l" defTabSz="719938" rtl="0" eaLnBrk="1" latinLnBrk="0" hangingPunct="1">
      <a:defRPr sz="1460" kern="1200">
        <a:solidFill>
          <a:schemeClr val="tx1"/>
        </a:solidFill>
        <a:latin typeface="+mn-lt"/>
        <a:ea typeface="+mn-ea"/>
        <a:cs typeface="+mn-cs"/>
      </a:defRPr>
    </a:lvl5pPr>
    <a:lvl6pPr marL="1799846" algn="l" defTabSz="719938" rtl="0" eaLnBrk="1" latinLnBrk="0" hangingPunct="1">
      <a:defRPr sz="1460" kern="1200">
        <a:solidFill>
          <a:schemeClr val="tx1"/>
        </a:solidFill>
        <a:latin typeface="+mn-lt"/>
        <a:ea typeface="+mn-ea"/>
        <a:cs typeface="+mn-cs"/>
      </a:defRPr>
    </a:lvl6pPr>
    <a:lvl7pPr marL="2159815" algn="l" defTabSz="719938" rtl="0" eaLnBrk="1" latinLnBrk="0" hangingPunct="1">
      <a:defRPr sz="1460" kern="1200">
        <a:solidFill>
          <a:schemeClr val="tx1"/>
        </a:solidFill>
        <a:latin typeface="+mn-lt"/>
        <a:ea typeface="+mn-ea"/>
        <a:cs typeface="+mn-cs"/>
      </a:defRPr>
    </a:lvl7pPr>
    <a:lvl8pPr marL="2519785" algn="l" defTabSz="719938" rtl="0" eaLnBrk="1" latinLnBrk="0" hangingPunct="1">
      <a:defRPr sz="1460" kern="1200">
        <a:solidFill>
          <a:schemeClr val="tx1"/>
        </a:solidFill>
        <a:latin typeface="+mn-lt"/>
        <a:ea typeface="+mn-ea"/>
        <a:cs typeface="+mn-cs"/>
      </a:defRPr>
    </a:lvl8pPr>
    <a:lvl9pPr marL="2879754" algn="l" defTabSz="719938" rtl="0" eaLnBrk="1" latinLnBrk="0" hangingPunct="1">
      <a:defRPr sz="14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 userDrawn="1">
          <p15:clr>
            <a:srgbClr val="A4A3A4"/>
          </p15:clr>
        </p15:guide>
        <p15:guide id="2" pos="15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80" d="100"/>
          <a:sy n="80" d="100"/>
        </p:scale>
        <p:origin x="-1176" y="660"/>
      </p:cViewPr>
      <p:guideLst>
        <p:guide orient="horz" pos="2268"/>
        <p:guide pos="15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78024" y="2236455"/>
            <a:ext cx="4284266" cy="1543186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6047" y="4079611"/>
            <a:ext cx="3528219" cy="18398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6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5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3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0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8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6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12/4/2016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12/4/2016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654228" y="288307"/>
            <a:ext cx="1134071" cy="6142747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2016" y="288307"/>
            <a:ext cx="3318207" cy="6142747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12/4/2016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12/4/2016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8150" y="4626226"/>
            <a:ext cx="4284266" cy="1429864"/>
          </a:xfrm>
        </p:spPr>
        <p:txBody>
          <a:bodyPr anchor="t"/>
          <a:lstStyle>
            <a:lvl1pPr algn="l">
              <a:defRPr sz="3125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8150" y="3051376"/>
            <a:ext cx="4284266" cy="1574850"/>
          </a:xfrm>
        </p:spPr>
        <p:txBody>
          <a:bodyPr anchor="b"/>
          <a:lstStyle>
            <a:lvl1pPr marL="0" indent="0">
              <a:buNone/>
              <a:defRPr sz="1526">
                <a:solidFill>
                  <a:schemeClr val="tx1">
                    <a:tint val="75000"/>
                  </a:schemeClr>
                </a:solidFill>
              </a:defRPr>
            </a:lvl1pPr>
            <a:lvl2pPr marL="358342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2pPr>
            <a:lvl3pPr marL="716684" indent="0">
              <a:buNone/>
              <a:defRPr sz="1308">
                <a:solidFill>
                  <a:schemeClr val="tx1">
                    <a:tint val="75000"/>
                  </a:schemeClr>
                </a:solidFill>
              </a:defRPr>
            </a:lvl3pPr>
            <a:lvl4pPr marL="1075027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4pPr>
            <a:lvl5pPr marL="1433369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5pPr>
            <a:lvl6pPr marL="1791711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6pPr>
            <a:lvl7pPr marL="2150053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7pPr>
            <a:lvl8pPr marL="2508396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8pPr>
            <a:lvl9pPr marL="2866738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12/4/2016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2017" y="1679841"/>
            <a:ext cx="2226139" cy="4751214"/>
          </a:xfrm>
        </p:spPr>
        <p:txBody>
          <a:bodyPr/>
          <a:lstStyle>
            <a:lvl1pPr>
              <a:defRPr sz="2253"/>
            </a:lvl1pPr>
            <a:lvl2pPr>
              <a:defRPr sz="1890"/>
            </a:lvl2pPr>
            <a:lvl3pPr>
              <a:defRPr sz="1526"/>
            </a:lvl3pPr>
            <a:lvl4pPr>
              <a:defRPr sz="1454"/>
            </a:lvl4pPr>
            <a:lvl5pPr>
              <a:defRPr sz="1454"/>
            </a:lvl5pPr>
            <a:lvl6pPr>
              <a:defRPr sz="1454"/>
            </a:lvl6pPr>
            <a:lvl7pPr>
              <a:defRPr sz="1454"/>
            </a:lvl7pPr>
            <a:lvl8pPr>
              <a:defRPr sz="1454"/>
            </a:lvl8pPr>
            <a:lvl9pPr>
              <a:defRPr sz="1454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562159" y="1679841"/>
            <a:ext cx="2226139" cy="4751214"/>
          </a:xfrm>
        </p:spPr>
        <p:txBody>
          <a:bodyPr/>
          <a:lstStyle>
            <a:lvl1pPr>
              <a:defRPr sz="2253"/>
            </a:lvl1pPr>
            <a:lvl2pPr>
              <a:defRPr sz="1890"/>
            </a:lvl2pPr>
            <a:lvl3pPr>
              <a:defRPr sz="1526"/>
            </a:lvl3pPr>
            <a:lvl4pPr>
              <a:defRPr sz="1454"/>
            </a:lvl4pPr>
            <a:lvl5pPr>
              <a:defRPr sz="1454"/>
            </a:lvl5pPr>
            <a:lvl6pPr>
              <a:defRPr sz="1454"/>
            </a:lvl6pPr>
            <a:lvl7pPr>
              <a:defRPr sz="1454"/>
            </a:lvl7pPr>
            <a:lvl8pPr>
              <a:defRPr sz="1454"/>
            </a:lvl8pPr>
            <a:lvl9pPr>
              <a:defRPr sz="1454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12/4/2016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2016" y="1611514"/>
            <a:ext cx="2227014" cy="671602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8342" indent="0">
              <a:buNone/>
              <a:defRPr sz="1526" b="1"/>
            </a:lvl2pPr>
            <a:lvl3pPr marL="716684" indent="0">
              <a:buNone/>
              <a:defRPr sz="1454" b="1"/>
            </a:lvl3pPr>
            <a:lvl4pPr marL="1075027" indent="0">
              <a:buNone/>
              <a:defRPr sz="1308" b="1"/>
            </a:lvl4pPr>
            <a:lvl5pPr marL="1433369" indent="0">
              <a:buNone/>
              <a:defRPr sz="1308" b="1"/>
            </a:lvl5pPr>
            <a:lvl6pPr marL="1791711" indent="0">
              <a:buNone/>
              <a:defRPr sz="1308" b="1"/>
            </a:lvl6pPr>
            <a:lvl7pPr marL="2150053" indent="0">
              <a:buNone/>
              <a:defRPr sz="1308" b="1"/>
            </a:lvl7pPr>
            <a:lvl8pPr marL="2508396" indent="0">
              <a:buNone/>
              <a:defRPr sz="1308" b="1"/>
            </a:lvl8pPr>
            <a:lvl9pPr marL="2866738" indent="0">
              <a:buNone/>
              <a:defRPr sz="1308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52016" y="2283116"/>
            <a:ext cx="2227014" cy="4147938"/>
          </a:xfrm>
        </p:spPr>
        <p:txBody>
          <a:bodyPr/>
          <a:lstStyle>
            <a:lvl1pPr>
              <a:defRPr sz="1890"/>
            </a:lvl1pPr>
            <a:lvl2pPr>
              <a:defRPr sz="1526"/>
            </a:lvl2pPr>
            <a:lvl3pPr>
              <a:defRPr sz="1454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2560409" y="1611514"/>
            <a:ext cx="2227889" cy="671602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8342" indent="0">
              <a:buNone/>
              <a:defRPr sz="1526" b="1"/>
            </a:lvl2pPr>
            <a:lvl3pPr marL="716684" indent="0">
              <a:buNone/>
              <a:defRPr sz="1454" b="1"/>
            </a:lvl3pPr>
            <a:lvl4pPr marL="1075027" indent="0">
              <a:buNone/>
              <a:defRPr sz="1308" b="1"/>
            </a:lvl4pPr>
            <a:lvl5pPr marL="1433369" indent="0">
              <a:buNone/>
              <a:defRPr sz="1308" b="1"/>
            </a:lvl5pPr>
            <a:lvl6pPr marL="1791711" indent="0">
              <a:buNone/>
              <a:defRPr sz="1308" b="1"/>
            </a:lvl6pPr>
            <a:lvl7pPr marL="2150053" indent="0">
              <a:buNone/>
              <a:defRPr sz="1308" b="1"/>
            </a:lvl7pPr>
            <a:lvl8pPr marL="2508396" indent="0">
              <a:buNone/>
              <a:defRPr sz="1308" b="1"/>
            </a:lvl8pPr>
            <a:lvl9pPr marL="2866738" indent="0">
              <a:buNone/>
              <a:defRPr sz="1308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560409" y="2283116"/>
            <a:ext cx="2227889" cy="4147938"/>
          </a:xfrm>
        </p:spPr>
        <p:txBody>
          <a:bodyPr/>
          <a:lstStyle>
            <a:lvl1pPr>
              <a:defRPr sz="1890"/>
            </a:lvl1pPr>
            <a:lvl2pPr>
              <a:defRPr sz="1526"/>
            </a:lvl2pPr>
            <a:lvl3pPr>
              <a:defRPr sz="1454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12/4/2016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12/4/2016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12/4/2016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2017" y="286640"/>
            <a:ext cx="1658228" cy="1219884"/>
          </a:xfrm>
        </p:spPr>
        <p:txBody>
          <a:bodyPr anchor="b"/>
          <a:lstStyle>
            <a:lvl1pPr algn="l">
              <a:defRPr sz="1526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70623" y="286641"/>
            <a:ext cx="2817675" cy="6144415"/>
          </a:xfrm>
        </p:spPr>
        <p:txBody>
          <a:bodyPr/>
          <a:lstStyle>
            <a:lvl1pPr>
              <a:defRPr sz="2471"/>
            </a:lvl1pPr>
            <a:lvl2pPr>
              <a:defRPr sz="2253"/>
            </a:lvl2pPr>
            <a:lvl3pPr>
              <a:defRPr sz="1890"/>
            </a:lvl3pPr>
            <a:lvl4pPr>
              <a:defRPr sz="1526"/>
            </a:lvl4pPr>
            <a:lvl5pPr>
              <a:defRPr sz="1526"/>
            </a:lvl5pPr>
            <a:lvl6pPr>
              <a:defRPr sz="1526"/>
            </a:lvl6pPr>
            <a:lvl7pPr>
              <a:defRPr sz="1526"/>
            </a:lvl7pPr>
            <a:lvl8pPr>
              <a:defRPr sz="1526"/>
            </a:lvl8pPr>
            <a:lvl9pPr>
              <a:defRPr sz="1526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52017" y="1506525"/>
            <a:ext cx="1658228" cy="4924530"/>
          </a:xfrm>
        </p:spPr>
        <p:txBody>
          <a:bodyPr/>
          <a:lstStyle>
            <a:lvl1pPr marL="0" indent="0">
              <a:buNone/>
              <a:defRPr sz="1090"/>
            </a:lvl1pPr>
            <a:lvl2pPr marL="358342" indent="0">
              <a:buNone/>
              <a:defRPr sz="945"/>
            </a:lvl2pPr>
            <a:lvl3pPr marL="716684" indent="0">
              <a:buNone/>
              <a:defRPr sz="799"/>
            </a:lvl3pPr>
            <a:lvl4pPr marL="1075027" indent="0">
              <a:buNone/>
              <a:defRPr sz="654"/>
            </a:lvl4pPr>
            <a:lvl5pPr marL="1433369" indent="0">
              <a:buNone/>
              <a:defRPr sz="654"/>
            </a:lvl5pPr>
            <a:lvl6pPr marL="1791711" indent="0">
              <a:buNone/>
              <a:defRPr sz="654"/>
            </a:lvl6pPr>
            <a:lvl7pPr marL="2150053" indent="0">
              <a:buNone/>
              <a:defRPr sz="654"/>
            </a:lvl7pPr>
            <a:lvl8pPr marL="2508396" indent="0">
              <a:buNone/>
              <a:defRPr sz="654"/>
            </a:lvl8pPr>
            <a:lvl9pPr marL="2866738" indent="0">
              <a:buNone/>
              <a:defRPr sz="654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12/4/2016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87937" y="5039520"/>
            <a:ext cx="3024188" cy="594944"/>
          </a:xfrm>
        </p:spPr>
        <p:txBody>
          <a:bodyPr anchor="b"/>
          <a:lstStyle>
            <a:lvl1pPr algn="l">
              <a:defRPr sz="1526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987937" y="643272"/>
            <a:ext cx="3024188" cy="4319588"/>
          </a:xfrm>
        </p:spPr>
        <p:txBody>
          <a:bodyPr/>
          <a:lstStyle>
            <a:lvl1pPr marL="0" indent="0">
              <a:buNone/>
              <a:defRPr sz="2471"/>
            </a:lvl1pPr>
            <a:lvl2pPr marL="358342" indent="0">
              <a:buNone/>
              <a:defRPr sz="2253"/>
            </a:lvl2pPr>
            <a:lvl3pPr marL="716684" indent="0">
              <a:buNone/>
              <a:defRPr sz="1890"/>
            </a:lvl3pPr>
            <a:lvl4pPr marL="1075027" indent="0">
              <a:buNone/>
              <a:defRPr sz="1526"/>
            </a:lvl4pPr>
            <a:lvl5pPr marL="1433369" indent="0">
              <a:buNone/>
              <a:defRPr sz="1526"/>
            </a:lvl5pPr>
            <a:lvl6pPr marL="1791711" indent="0">
              <a:buNone/>
              <a:defRPr sz="1526"/>
            </a:lvl6pPr>
            <a:lvl7pPr marL="2150053" indent="0">
              <a:buNone/>
              <a:defRPr sz="1526"/>
            </a:lvl7pPr>
            <a:lvl8pPr marL="2508396" indent="0">
              <a:buNone/>
              <a:defRPr sz="1526"/>
            </a:lvl8pPr>
            <a:lvl9pPr marL="2866738" indent="0">
              <a:buNone/>
              <a:defRPr sz="1526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87937" y="5634464"/>
            <a:ext cx="3024188" cy="844919"/>
          </a:xfrm>
        </p:spPr>
        <p:txBody>
          <a:bodyPr/>
          <a:lstStyle>
            <a:lvl1pPr marL="0" indent="0">
              <a:buNone/>
              <a:defRPr sz="1090"/>
            </a:lvl1pPr>
            <a:lvl2pPr marL="358342" indent="0">
              <a:buNone/>
              <a:defRPr sz="945"/>
            </a:lvl2pPr>
            <a:lvl3pPr marL="716684" indent="0">
              <a:buNone/>
              <a:defRPr sz="799"/>
            </a:lvl3pPr>
            <a:lvl4pPr marL="1075027" indent="0">
              <a:buNone/>
              <a:defRPr sz="654"/>
            </a:lvl4pPr>
            <a:lvl5pPr marL="1433369" indent="0">
              <a:buNone/>
              <a:defRPr sz="654"/>
            </a:lvl5pPr>
            <a:lvl6pPr marL="1791711" indent="0">
              <a:buNone/>
              <a:defRPr sz="654"/>
            </a:lvl6pPr>
            <a:lvl7pPr marL="2150053" indent="0">
              <a:buNone/>
              <a:defRPr sz="654"/>
            </a:lvl7pPr>
            <a:lvl8pPr marL="2508396" indent="0">
              <a:buNone/>
              <a:defRPr sz="654"/>
            </a:lvl8pPr>
            <a:lvl9pPr marL="2866738" indent="0">
              <a:buNone/>
              <a:defRPr sz="654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5B63-4C36-4356-B5FE-BD2EC32BF2A2}" type="datetimeFigureOut">
              <a:rPr lang="el-GR" smtClean="0"/>
              <a:pPr/>
              <a:t>12/4/2016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252016" y="288306"/>
            <a:ext cx="4536282" cy="1199886"/>
          </a:xfrm>
          <a:prstGeom prst="rect">
            <a:avLst/>
          </a:prstGeom>
        </p:spPr>
        <p:txBody>
          <a:bodyPr vert="horz" lIns="98608" tIns="49304" rIns="98608" bIns="49304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2016" y="1679841"/>
            <a:ext cx="4536282" cy="4751214"/>
          </a:xfrm>
          <a:prstGeom prst="rect">
            <a:avLst/>
          </a:prstGeom>
        </p:spPr>
        <p:txBody>
          <a:bodyPr vert="horz" lIns="98608" tIns="49304" rIns="98608" bIns="49304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252016" y="6672699"/>
            <a:ext cx="1176073" cy="383296"/>
          </a:xfrm>
          <a:prstGeom prst="rect">
            <a:avLst/>
          </a:prstGeom>
        </p:spPr>
        <p:txBody>
          <a:bodyPr vert="horz" lIns="98608" tIns="49304" rIns="98608" bIns="49304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F5B63-4C36-4356-B5FE-BD2EC32BF2A2}" type="datetimeFigureOut">
              <a:rPr lang="el-GR" smtClean="0"/>
              <a:pPr/>
              <a:t>12/4/2016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722108" y="6672699"/>
            <a:ext cx="1596099" cy="383296"/>
          </a:xfrm>
          <a:prstGeom prst="rect">
            <a:avLst/>
          </a:prstGeom>
        </p:spPr>
        <p:txBody>
          <a:bodyPr vert="horz" lIns="98608" tIns="49304" rIns="98608" bIns="49304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3612224" y="6672699"/>
            <a:ext cx="1176073" cy="383296"/>
          </a:xfrm>
          <a:prstGeom prst="rect">
            <a:avLst/>
          </a:prstGeom>
        </p:spPr>
        <p:txBody>
          <a:bodyPr vert="horz" lIns="98608" tIns="49304" rIns="98608" bIns="49304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8872-FBBF-4CDD-913D-480D916704E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6684" rtl="0" eaLnBrk="1" latinLnBrk="0" hangingPunct="1">
        <a:spcBef>
          <a:spcPct val="0"/>
        </a:spcBef>
        <a:buNone/>
        <a:defRPr sz="34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757" indent="-268757" algn="l" defTabSz="716684" rtl="0" eaLnBrk="1" latinLnBrk="0" hangingPunct="1">
        <a:spcBef>
          <a:spcPct val="20000"/>
        </a:spcBef>
        <a:buFont typeface="Arial" pitchFamily="34" charset="0"/>
        <a:buChar char="•"/>
        <a:defRPr sz="2471" kern="1200">
          <a:solidFill>
            <a:schemeClr val="tx1"/>
          </a:solidFill>
          <a:latin typeface="+mn-lt"/>
          <a:ea typeface="+mn-ea"/>
          <a:cs typeface="+mn-cs"/>
        </a:defRPr>
      </a:lvl1pPr>
      <a:lvl2pPr marL="582306" indent="-223964" algn="l" defTabSz="716684" rtl="0" eaLnBrk="1" latinLnBrk="0" hangingPunct="1">
        <a:spcBef>
          <a:spcPct val="20000"/>
        </a:spcBef>
        <a:buFont typeface="Arial" pitchFamily="34" charset="0"/>
        <a:buChar char="–"/>
        <a:defRPr sz="2253" kern="1200">
          <a:solidFill>
            <a:schemeClr val="tx1"/>
          </a:solidFill>
          <a:latin typeface="+mn-lt"/>
          <a:ea typeface="+mn-ea"/>
          <a:cs typeface="+mn-cs"/>
        </a:defRPr>
      </a:lvl2pPr>
      <a:lvl3pPr marL="895855" indent="-179171" algn="l" defTabSz="716684" rtl="0" eaLnBrk="1" latinLnBrk="0" hangingPunct="1">
        <a:spcBef>
          <a:spcPct val="20000"/>
        </a:spcBef>
        <a:buFont typeface="Arial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98" indent="-179171" algn="l" defTabSz="716684" rtl="0" eaLnBrk="1" latinLnBrk="0" hangingPunct="1">
        <a:spcBef>
          <a:spcPct val="20000"/>
        </a:spcBef>
        <a:buFont typeface="Arial" pitchFamily="34" charset="0"/>
        <a:buChar char="–"/>
        <a:defRPr sz="1526" kern="1200">
          <a:solidFill>
            <a:schemeClr val="tx1"/>
          </a:solidFill>
          <a:latin typeface="+mn-lt"/>
          <a:ea typeface="+mn-ea"/>
          <a:cs typeface="+mn-cs"/>
        </a:defRPr>
      </a:lvl4pPr>
      <a:lvl5pPr marL="1612540" indent="-179171" algn="l" defTabSz="716684" rtl="0" eaLnBrk="1" latinLnBrk="0" hangingPunct="1">
        <a:spcBef>
          <a:spcPct val="20000"/>
        </a:spcBef>
        <a:buFont typeface="Arial" pitchFamily="34" charset="0"/>
        <a:buChar char="»"/>
        <a:defRPr sz="1526" kern="1200">
          <a:solidFill>
            <a:schemeClr val="tx1"/>
          </a:solidFill>
          <a:latin typeface="+mn-lt"/>
          <a:ea typeface="+mn-ea"/>
          <a:cs typeface="+mn-cs"/>
        </a:defRPr>
      </a:lvl5pPr>
      <a:lvl6pPr marL="1970882" indent="-179171" algn="l" defTabSz="716684" rtl="0" eaLnBrk="1" latinLnBrk="0" hangingPunct="1">
        <a:spcBef>
          <a:spcPct val="20000"/>
        </a:spcBef>
        <a:buFont typeface="Arial" pitchFamily="34" charset="0"/>
        <a:buChar char="•"/>
        <a:defRPr sz="1526" kern="1200">
          <a:solidFill>
            <a:schemeClr val="tx1"/>
          </a:solidFill>
          <a:latin typeface="+mn-lt"/>
          <a:ea typeface="+mn-ea"/>
          <a:cs typeface="+mn-cs"/>
        </a:defRPr>
      </a:lvl6pPr>
      <a:lvl7pPr marL="2329225" indent="-179171" algn="l" defTabSz="716684" rtl="0" eaLnBrk="1" latinLnBrk="0" hangingPunct="1">
        <a:spcBef>
          <a:spcPct val="20000"/>
        </a:spcBef>
        <a:buFont typeface="Arial" pitchFamily="34" charset="0"/>
        <a:buChar char="•"/>
        <a:defRPr sz="1526" kern="1200">
          <a:solidFill>
            <a:schemeClr val="tx1"/>
          </a:solidFill>
          <a:latin typeface="+mn-lt"/>
          <a:ea typeface="+mn-ea"/>
          <a:cs typeface="+mn-cs"/>
        </a:defRPr>
      </a:lvl7pPr>
      <a:lvl8pPr marL="2687566" indent="-179171" algn="l" defTabSz="716684" rtl="0" eaLnBrk="1" latinLnBrk="0" hangingPunct="1">
        <a:spcBef>
          <a:spcPct val="20000"/>
        </a:spcBef>
        <a:buFont typeface="Arial" pitchFamily="34" charset="0"/>
        <a:buChar char="•"/>
        <a:defRPr sz="1526" kern="1200">
          <a:solidFill>
            <a:schemeClr val="tx1"/>
          </a:solidFill>
          <a:latin typeface="+mn-lt"/>
          <a:ea typeface="+mn-ea"/>
          <a:cs typeface="+mn-cs"/>
        </a:defRPr>
      </a:lvl8pPr>
      <a:lvl9pPr marL="3045909" indent="-179171" algn="l" defTabSz="716684" rtl="0" eaLnBrk="1" latinLnBrk="0" hangingPunct="1">
        <a:spcBef>
          <a:spcPct val="20000"/>
        </a:spcBef>
        <a:buFont typeface="Arial" pitchFamily="34" charset="0"/>
        <a:buChar char="•"/>
        <a:defRPr sz="15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716684" rtl="0" eaLnBrk="1" latinLnBrk="0" hangingPunct="1">
        <a:defRPr sz="1454" kern="1200">
          <a:solidFill>
            <a:schemeClr val="tx1"/>
          </a:solidFill>
          <a:latin typeface="+mn-lt"/>
          <a:ea typeface="+mn-ea"/>
          <a:cs typeface="+mn-cs"/>
        </a:defRPr>
      </a:lvl1pPr>
      <a:lvl2pPr marL="358342" algn="l" defTabSz="716684" rtl="0" eaLnBrk="1" latinLnBrk="0" hangingPunct="1">
        <a:defRPr sz="1454" kern="1200">
          <a:solidFill>
            <a:schemeClr val="tx1"/>
          </a:solidFill>
          <a:latin typeface="+mn-lt"/>
          <a:ea typeface="+mn-ea"/>
          <a:cs typeface="+mn-cs"/>
        </a:defRPr>
      </a:lvl2pPr>
      <a:lvl3pPr marL="716684" algn="l" defTabSz="716684" rtl="0" eaLnBrk="1" latinLnBrk="0" hangingPunct="1">
        <a:defRPr sz="1454" kern="1200">
          <a:solidFill>
            <a:schemeClr val="tx1"/>
          </a:solidFill>
          <a:latin typeface="+mn-lt"/>
          <a:ea typeface="+mn-ea"/>
          <a:cs typeface="+mn-cs"/>
        </a:defRPr>
      </a:lvl3pPr>
      <a:lvl4pPr marL="1075027" algn="l" defTabSz="716684" rtl="0" eaLnBrk="1" latinLnBrk="0" hangingPunct="1">
        <a:defRPr sz="1454" kern="1200">
          <a:solidFill>
            <a:schemeClr val="tx1"/>
          </a:solidFill>
          <a:latin typeface="+mn-lt"/>
          <a:ea typeface="+mn-ea"/>
          <a:cs typeface="+mn-cs"/>
        </a:defRPr>
      </a:lvl4pPr>
      <a:lvl5pPr marL="1433369" algn="l" defTabSz="716684" rtl="0" eaLnBrk="1" latinLnBrk="0" hangingPunct="1">
        <a:defRPr sz="1454" kern="1200">
          <a:solidFill>
            <a:schemeClr val="tx1"/>
          </a:solidFill>
          <a:latin typeface="+mn-lt"/>
          <a:ea typeface="+mn-ea"/>
          <a:cs typeface="+mn-cs"/>
        </a:defRPr>
      </a:lvl5pPr>
      <a:lvl6pPr marL="1791711" algn="l" defTabSz="716684" rtl="0" eaLnBrk="1" latinLnBrk="0" hangingPunct="1">
        <a:defRPr sz="1454" kern="1200">
          <a:solidFill>
            <a:schemeClr val="tx1"/>
          </a:solidFill>
          <a:latin typeface="+mn-lt"/>
          <a:ea typeface="+mn-ea"/>
          <a:cs typeface="+mn-cs"/>
        </a:defRPr>
      </a:lvl6pPr>
      <a:lvl7pPr marL="2150053" algn="l" defTabSz="716684" rtl="0" eaLnBrk="1" latinLnBrk="0" hangingPunct="1">
        <a:defRPr sz="1454" kern="1200">
          <a:solidFill>
            <a:schemeClr val="tx1"/>
          </a:solidFill>
          <a:latin typeface="+mn-lt"/>
          <a:ea typeface="+mn-ea"/>
          <a:cs typeface="+mn-cs"/>
        </a:defRPr>
      </a:lvl7pPr>
      <a:lvl8pPr marL="2508396" algn="l" defTabSz="716684" rtl="0" eaLnBrk="1" latinLnBrk="0" hangingPunct="1">
        <a:defRPr sz="1454" kern="1200">
          <a:solidFill>
            <a:schemeClr val="tx1"/>
          </a:solidFill>
          <a:latin typeface="+mn-lt"/>
          <a:ea typeface="+mn-ea"/>
          <a:cs typeface="+mn-cs"/>
        </a:defRPr>
      </a:lvl8pPr>
      <a:lvl9pPr marL="2866738" algn="l" defTabSz="716684" rtl="0" eaLnBrk="1" latinLnBrk="0" hangingPunct="1">
        <a:defRPr sz="14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- Εικόνα" descr="OLIVE LEAF.jpg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24000"/>
          <a:stretch>
            <a:fillRect/>
          </a:stretch>
        </p:blipFill>
        <p:spPr>
          <a:xfrm>
            <a:off x="2575536" y="4799541"/>
            <a:ext cx="2436690" cy="2399771"/>
          </a:xfrm>
          <a:prstGeom prst="rect">
            <a:avLst/>
          </a:prstGeom>
        </p:spPr>
      </p:pic>
      <p:pic>
        <p:nvPicPr>
          <p:cNvPr id="9" name="8 - Εικόνα" descr="Participants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9356" y="94456"/>
            <a:ext cx="77209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TextBox"/>
          <p:cNvSpPr txBox="1"/>
          <p:nvPr/>
        </p:nvSpPr>
        <p:spPr>
          <a:xfrm>
            <a:off x="3119275" y="704056"/>
            <a:ext cx="1915481" cy="571176"/>
          </a:xfrm>
          <a:prstGeom prst="rect">
            <a:avLst/>
          </a:prstGeom>
          <a:noFill/>
        </p:spPr>
        <p:txBody>
          <a:bodyPr wrap="square" lIns="77972" tIns="38986" rIns="77972" bIns="38986" rtlCol="0">
            <a:spAutoFit/>
          </a:bodyPr>
          <a:lstStyle/>
          <a:p>
            <a:pPr algn="ctr"/>
            <a:r>
              <a:rPr lang="en-US" sz="800" dirty="0">
                <a:latin typeface="Times New Roman" pitchFamily="18" charset="0"/>
                <a:cs typeface="Times New Roman" pitchFamily="18" charset="0"/>
              </a:rPr>
              <a:t>Aristotle University of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Thessaloniki</a:t>
            </a:r>
          </a:p>
          <a:p>
            <a:pPr algn="ctr"/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School of Chemistry, Laboratory of Food Chemistry and Technology</a:t>
            </a:r>
          </a:p>
          <a:p>
            <a:pPr algn="ctr"/>
            <a:endParaRPr lang="el-GR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11 - Εικόνα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305" y="239978"/>
            <a:ext cx="1993652" cy="599942"/>
          </a:xfrm>
          <a:prstGeom prst="rect">
            <a:avLst/>
          </a:prstGeom>
        </p:spPr>
      </p:pic>
      <p:sp>
        <p:nvSpPr>
          <p:cNvPr id="13" name="12 - TextBox"/>
          <p:cNvSpPr txBox="1"/>
          <p:nvPr/>
        </p:nvSpPr>
        <p:spPr>
          <a:xfrm>
            <a:off x="1117213" y="110759"/>
            <a:ext cx="2289012" cy="447681"/>
          </a:xfrm>
          <a:prstGeom prst="rect">
            <a:avLst/>
          </a:prstGeom>
          <a:noFill/>
        </p:spPr>
        <p:txBody>
          <a:bodyPr wrap="square" lIns="77972" tIns="38986" rIns="77972" bIns="38986" rtlCol="0">
            <a:spAutoFit/>
          </a:bodyPr>
          <a:lstStyle/>
          <a:p>
            <a:pPr algn="just"/>
            <a:r>
              <a:rPr lang="en-US" sz="799" b="1" dirty="0">
                <a:latin typeface="Times New Roman" pitchFamily="18" charset="0"/>
                <a:cs typeface="Times New Roman" pitchFamily="18" charset="0"/>
              </a:rPr>
              <a:t>CAPACITY BUILDING OF PERSONNEL IN JORDANIAN OLIVE  INDUSTRY</a:t>
            </a:r>
          </a:p>
          <a:p>
            <a:pPr algn="just"/>
            <a:r>
              <a:rPr lang="en-US" sz="799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http://tempusolive.com/En/</a:t>
            </a:r>
            <a:endParaRPr lang="el-GR" sz="799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 flipV="1">
            <a:off x="28086" y="1379868"/>
            <a:ext cx="5002599" cy="4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9627" y="1618595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>
            <a:off x="9627" y="1859822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>
            <a:off x="9627" y="2098549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>
            <a:off x="9627" y="2339776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>
            <a:off x="9627" y="2578503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>
            <a:off x="9627" y="2819730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9627" y="3059708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>
            <a:off x="9627" y="3298435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>
            <a:off x="9627" y="3539662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>
            <a:off x="9627" y="3779639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>
            <a:off x="46546" y="4019616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>
            <a:off x="9627" y="4259593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>
            <a:off x="9627" y="4499570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>
            <a:off x="46546" y="4739547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>
            <a:off x="175765" y="2578503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>
            <a:off x="9627" y="4979524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>
            <a:off x="9627" y="5218251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>
            <a:off x="9627" y="5459478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>
            <a:off x="9627" y="5699455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>
            <a:off x="46546" y="5939433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>
            <a:off x="46546" y="6179410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Ευθεία γραμμή σύνδεσης"/>
          <p:cNvCxnSpPr/>
          <p:nvPr/>
        </p:nvCxnSpPr>
        <p:spPr>
          <a:xfrm>
            <a:off x="55776" y="6422848"/>
            <a:ext cx="4956450" cy="1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28087" y="6645519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28087" y="6867036"/>
            <a:ext cx="4984139" cy="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5B2074A16CC419BEA842A2E4DC049" ma:contentTypeVersion="0" ma:contentTypeDescription="Create a new document." ma:contentTypeScope="" ma:versionID="0bc0aa2ce3c16c71991565536d584c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AACA51-E7F6-4577-ACBE-8C2491794FF4}"/>
</file>

<file path=customXml/itemProps2.xml><?xml version="1.0" encoding="utf-8"?>
<ds:datastoreItem xmlns:ds="http://schemas.openxmlformats.org/officeDocument/2006/customXml" ds:itemID="{275E2713-736F-42D2-A6E4-422A36BACB5D}"/>
</file>

<file path=customXml/itemProps3.xml><?xml version="1.0" encoding="utf-8"?>
<ds:datastoreItem xmlns:ds="http://schemas.openxmlformats.org/officeDocument/2006/customXml" ds:itemID="{6296A52E-1AF3-4E5B-9D70-D16FD0093664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26</Words>
  <Application>Microsoft Office PowerPoint</Application>
  <PresentationFormat>Προσαρμογή</PresentationFormat>
  <Paragraphs>4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nik</dc:creator>
  <cp:lastModifiedBy>Nikos</cp:lastModifiedBy>
  <cp:revision>10</cp:revision>
  <dcterms:created xsi:type="dcterms:W3CDTF">2016-04-08T18:21:37Z</dcterms:created>
  <dcterms:modified xsi:type="dcterms:W3CDTF">2016-04-12T08:33:50Z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0x0101005965B2074A16CC419BEA842A2E4DC049</vt:lpwstr>
  </property>
</Properties>
</file>