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9" r:id="rId2"/>
    <p:sldId id="272" r:id="rId3"/>
    <p:sldId id="27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B2B"/>
    <a:srgbClr val="5C8E3A"/>
    <a:srgbClr val="F16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6943F-12C9-42F6-BC3D-35705277AE29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BFDD2-2335-4800-9BE3-5AAA198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08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50126" y="2682240"/>
            <a:ext cx="9144000" cy="1063758"/>
          </a:xfrm>
          <a:solidFill>
            <a:srgbClr val="456B2B"/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400" y="4021357"/>
            <a:ext cx="6266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</a:t>
            </a:r>
          </a:p>
          <a:p>
            <a:r>
              <a:rPr lang="en-US" dirty="0"/>
              <a:t>University Name</a:t>
            </a:r>
          </a:p>
          <a:p>
            <a:r>
              <a:rPr lang="en-US" dirty="0"/>
              <a:t>Date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0447" y="5880554"/>
            <a:ext cx="3326942" cy="95159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457389" y="1608605"/>
            <a:ext cx="554176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baseline="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Vocational Training Diploma on Electrical and Hybrid Vehicles/ </a:t>
            </a:r>
            <a:r>
              <a:rPr lang="en-US" sz="1800" b="1" baseline="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ECO-CAR</a:t>
            </a:r>
            <a:endParaRPr lang="en-GB" sz="1800" b="1" baseline="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baseline="0" dirty="0">
              <a:solidFill>
                <a:schemeClr val="accent6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170873" y="22441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aseline="0" dirty="0">
                <a:solidFill>
                  <a:srgbClr val="5C8E3A"/>
                </a:solidFill>
              </a:rPr>
              <a:t>Project #: 618509-EPP-1-2020-1-JO-EPPKA2-CBHE-JP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538" y="5259921"/>
            <a:ext cx="2606462" cy="15980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1" t="38393" r="12463" b="28996"/>
          <a:stretch/>
        </p:blipFill>
        <p:spPr>
          <a:xfrm>
            <a:off x="5152641" y="781619"/>
            <a:ext cx="1938969" cy="82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0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56B2B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13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456B2B"/>
          </a:solidFill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99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56B2B"/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809"/>
            <a:ext cx="2743200" cy="365125"/>
          </a:xfrm>
        </p:spPr>
        <p:txBody>
          <a:bodyPr/>
          <a:lstStyle/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46161"/>
            <a:ext cx="2743200" cy="365125"/>
          </a:xfrm>
        </p:spPr>
        <p:txBody>
          <a:bodyPr/>
          <a:lstStyle/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15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rgbClr val="456B2B"/>
          </a:solidFill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76589" y="42675"/>
            <a:ext cx="2615411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78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56B2B"/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76589" y="42675"/>
            <a:ext cx="2615411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  <a:solidFill>
            <a:srgbClr val="456B2B"/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76589" y="-9812"/>
            <a:ext cx="2615411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56B2B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5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9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0390"/>
            <a:ext cx="3932237" cy="1357009"/>
          </a:xfrm>
          <a:solidFill>
            <a:srgbClr val="456B2B"/>
          </a:solidFill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8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8484"/>
            <a:ext cx="3932237" cy="1288915"/>
          </a:xfrm>
          <a:solidFill>
            <a:srgbClr val="456B2B"/>
          </a:solidFill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98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27512"/>
            <a:ext cx="10515600" cy="763176"/>
          </a:xfrm>
          <a:prstGeom prst="rect">
            <a:avLst/>
          </a:prstGeom>
          <a:solidFill>
            <a:srgbClr val="456B2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10C0C-AE02-470D-85C9-6A2DB4DB97BD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7EF23-E628-4D2C-BC58-91B73557590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10" y="0"/>
            <a:ext cx="2619103" cy="748125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aseline="0" dirty="0">
                <a:solidFill>
                  <a:schemeClr val="tx1"/>
                </a:solidFill>
              </a:rPr>
              <a:t>ECO-CAR Project #: 618509-EPP-1-2020-1-JO-EPPKA2-CBHE-JP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209800" y="75214"/>
            <a:ext cx="6733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baseline="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Vocational Training Diploma on Electrical and Hybrid Vehicles/ </a:t>
            </a:r>
            <a:r>
              <a:rPr lang="en-US" sz="1400" b="1" baseline="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ECO-CAR</a:t>
            </a:r>
            <a:endParaRPr lang="en-GB" sz="1400" b="1" baseline="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baseline="0" dirty="0">
              <a:solidFill>
                <a:schemeClr val="accent6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1" t="38393" r="12463" b="28996"/>
          <a:stretch/>
        </p:blipFill>
        <p:spPr>
          <a:xfrm>
            <a:off x="191758" y="0"/>
            <a:ext cx="1854545" cy="79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9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051" y="2556388"/>
            <a:ext cx="12116593" cy="10814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Student’s Training agenda-TH OWL-</a:t>
            </a:r>
            <a:r>
              <a:rPr lang="de-DE" sz="3200" dirty="0" smtClean="0"/>
              <a:t> Jun, 5th – 16th 2023</a:t>
            </a:r>
            <a:r>
              <a:rPr lang="de-DE" sz="3200" dirty="0"/>
              <a:t/>
            </a:r>
            <a:br>
              <a:rPr lang="de-DE" sz="3200" dirty="0"/>
            </a:b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3917" y="3883705"/>
            <a:ext cx="7182464" cy="1655762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Prof</a:t>
            </a:r>
            <a:r>
              <a:rPr lang="en-GB" dirty="0" err="1"/>
              <a:t>.</a:t>
            </a:r>
            <a:r>
              <a:rPr lang="en-GB" dirty="0"/>
              <a:t> </a:t>
            </a:r>
            <a:r>
              <a:rPr lang="en-GB" dirty="0" err="1"/>
              <a:t>Dr.</a:t>
            </a:r>
            <a:r>
              <a:rPr lang="en-GB" dirty="0"/>
              <a:t> -Ing. </a:t>
            </a:r>
            <a:r>
              <a:rPr lang="en-GB" dirty="0" err="1"/>
              <a:t>habil</a:t>
            </a:r>
            <a:r>
              <a:rPr lang="en-GB" dirty="0"/>
              <a:t>. </a:t>
            </a:r>
            <a:r>
              <a:rPr lang="en-GB" dirty="0" smtClean="0"/>
              <a:t>Salman Ajib</a:t>
            </a:r>
          </a:p>
          <a:p>
            <a:r>
              <a:rPr lang="en-GB" dirty="0" smtClean="0"/>
              <a:t>Mr. Wolfgang Langner </a:t>
            </a:r>
            <a:endParaRPr lang="en-GB" dirty="0"/>
          </a:p>
          <a:p>
            <a:r>
              <a:rPr lang="en-GB" dirty="0" err="1"/>
              <a:t>Technische</a:t>
            </a:r>
            <a:r>
              <a:rPr lang="en-GB" dirty="0"/>
              <a:t> </a:t>
            </a:r>
            <a:r>
              <a:rPr lang="en-GB" dirty="0" err="1"/>
              <a:t>Hochschule</a:t>
            </a:r>
            <a:r>
              <a:rPr lang="en-GB" dirty="0"/>
              <a:t> </a:t>
            </a:r>
            <a:r>
              <a:rPr lang="en-GB" dirty="0" err="1"/>
              <a:t>Ostwestfalen-Lippe</a:t>
            </a:r>
            <a:r>
              <a:rPr lang="en-GB" dirty="0"/>
              <a:t> (TH OWL)</a:t>
            </a:r>
          </a:p>
          <a:p>
            <a:r>
              <a:rPr lang="en-US" b="1" dirty="0"/>
              <a:t>Students training agenda, </a:t>
            </a:r>
            <a:r>
              <a:rPr lang="en-GB" b="1" dirty="0"/>
              <a:t>TH OWL </a:t>
            </a:r>
            <a:r>
              <a:rPr lang="en-GB" b="1" dirty="0" err="1"/>
              <a:t>Höxter</a:t>
            </a:r>
            <a:r>
              <a:rPr lang="en-GB" b="1" dirty="0"/>
              <a:t>/Germany</a:t>
            </a:r>
          </a:p>
          <a:p>
            <a:r>
              <a:rPr lang="en-GB" b="1" dirty="0"/>
              <a:t>June </a:t>
            </a:r>
            <a:r>
              <a:rPr lang="ar-JO" b="1" dirty="0" smtClean="0"/>
              <a:t>12</a:t>
            </a:r>
            <a:r>
              <a:rPr lang="en-GB" b="1" baseline="30000" dirty="0" smtClean="0"/>
              <a:t>th </a:t>
            </a:r>
            <a:r>
              <a:rPr lang="en-GB" b="1" dirty="0"/>
              <a:t>– </a:t>
            </a:r>
            <a:r>
              <a:rPr lang="ar-JO" b="1" dirty="0" smtClean="0"/>
              <a:t>23</a:t>
            </a:r>
            <a:r>
              <a:rPr lang="en-US" b="1" baseline="30000" dirty="0" err="1" smtClean="0"/>
              <a:t>rd</a:t>
            </a:r>
            <a:r>
              <a:rPr lang="en-US" b="1" dirty="0" smtClean="0"/>
              <a:t> </a:t>
            </a:r>
            <a:r>
              <a:rPr lang="en-GB" b="1" dirty="0" smtClean="0"/>
              <a:t>2023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13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Agenda of the students training</a:t>
            </a:r>
            <a:endParaRPr lang="en-GB" sz="4000" dirty="0"/>
          </a:p>
        </p:txBody>
      </p:sp>
      <p:sp>
        <p:nvSpPr>
          <p:cNvPr id="5" name="Rechteck 4"/>
          <p:cNvSpPr/>
          <p:nvPr/>
        </p:nvSpPr>
        <p:spPr>
          <a:xfrm>
            <a:off x="1536775" y="1833056"/>
            <a:ext cx="940947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Venue: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laboratory 5202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TH-OWL - </a:t>
            </a:r>
            <a:r>
              <a:rPr lang="en-U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Höxter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/ second floor</a:t>
            </a:r>
            <a:endParaRPr lang="de-DE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40972"/>
              </p:ext>
            </p:extLst>
          </p:nvPr>
        </p:nvGraphicFramePr>
        <p:xfrm>
          <a:off x="1265417" y="2221752"/>
          <a:ext cx="10405473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083">
                  <a:extLst>
                    <a:ext uri="{9D8B030D-6E8A-4147-A177-3AD203B41FA5}">
                      <a16:colId xmlns:a16="http://schemas.microsoft.com/office/drawing/2014/main" xmlns="" val="2674685090"/>
                    </a:ext>
                  </a:extLst>
                </a:gridCol>
                <a:gridCol w="1375083">
                  <a:extLst>
                    <a:ext uri="{9D8B030D-6E8A-4147-A177-3AD203B41FA5}">
                      <a16:colId xmlns:a16="http://schemas.microsoft.com/office/drawing/2014/main" xmlns="" val="597625873"/>
                    </a:ext>
                  </a:extLst>
                </a:gridCol>
                <a:gridCol w="7655307">
                  <a:extLst>
                    <a:ext uri="{9D8B030D-6E8A-4147-A177-3AD203B41FA5}">
                      <a16:colId xmlns:a16="http://schemas.microsoft.com/office/drawing/2014/main" xmlns="" val="216676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Day</a:t>
                      </a:r>
                      <a:endParaRPr lang="de-DE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Date</a:t>
                      </a:r>
                      <a:endParaRPr lang="de-DE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Description</a:t>
                      </a:r>
                      <a:endParaRPr lang="de-DE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30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Monday</a:t>
                      </a:r>
                      <a:r>
                        <a:rPr lang="de-DE" sz="1200" baseline="0" dirty="0" smtClean="0"/>
                        <a:t> (1)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12.06.2023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Welcome </a:t>
                      </a:r>
                      <a:r>
                        <a:rPr lang="de-DE" sz="1200" dirty="0" err="1" smtClean="0"/>
                        <a:t>and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further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aseline="0" dirty="0" err="1" smtClean="0"/>
                        <a:t>information</a:t>
                      </a:r>
                      <a:r>
                        <a:rPr lang="de-DE" sz="1200" baseline="0" dirty="0" smtClean="0"/>
                        <a:t>, </a:t>
                      </a:r>
                      <a:r>
                        <a:rPr lang="de-DE" sz="1200" baseline="0" dirty="0" err="1" smtClean="0"/>
                        <a:t>experiments</a:t>
                      </a:r>
                      <a:r>
                        <a:rPr lang="de-DE" sz="1200" baseline="0" dirty="0" smtClean="0"/>
                        <a:t> Smart </a:t>
                      </a:r>
                      <a:r>
                        <a:rPr lang="de-DE" sz="1200" baseline="0" dirty="0" err="1" smtClean="0"/>
                        <a:t>Grid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181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Tuesday</a:t>
                      </a:r>
                      <a:r>
                        <a:rPr lang="de-DE" sz="1200" dirty="0" smtClean="0"/>
                        <a:t> (2)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13.06.2023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aseline="0" dirty="0" smtClean="0"/>
                        <a:t>Experiments Smart </a:t>
                      </a:r>
                      <a:r>
                        <a:rPr lang="de-DE" sz="1200" baseline="0" dirty="0" err="1" smtClean="0"/>
                        <a:t>Grid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5021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Wednesday</a:t>
                      </a:r>
                      <a:r>
                        <a:rPr lang="de-DE" sz="1200" dirty="0" smtClean="0"/>
                        <a:t> (3)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14.06.2023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Experiments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hydrogen (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electrolyseur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9498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Thursday</a:t>
                      </a:r>
                      <a:r>
                        <a:rPr lang="de-DE" sz="1200" dirty="0" smtClean="0"/>
                        <a:t> (4)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15.06.2023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Experiments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hydrogen (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electrolyseur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3933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Friday</a:t>
                      </a:r>
                      <a:r>
                        <a:rPr lang="de-DE" sz="1200" dirty="0" smtClean="0"/>
                        <a:t> (5)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16.06.2023</a:t>
                      </a:r>
                      <a:endParaRPr lang="de-DE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Experiments E-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mobility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432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Monday</a:t>
                      </a:r>
                      <a:r>
                        <a:rPr lang="de-DE" sz="1200" baseline="0" dirty="0" smtClean="0"/>
                        <a:t> (6)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19.06.2023</a:t>
                      </a:r>
                      <a:endParaRPr lang="de-DE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Experiments E-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mobility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209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Tuesday</a:t>
                      </a:r>
                      <a:r>
                        <a:rPr lang="de-DE" sz="1200" dirty="0" smtClean="0"/>
                        <a:t> (7)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20.06.2023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Experiments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photovoltaics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possible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204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Wednesday</a:t>
                      </a:r>
                      <a:r>
                        <a:rPr lang="de-DE" sz="1200" dirty="0" smtClean="0"/>
                        <a:t> (8)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21.06.2023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innovation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Lemgo).</a:t>
                      </a:r>
                      <a:endParaRPr lang="de-DE" sz="1200" dirty="0" smtClean="0"/>
                    </a:p>
                    <a:p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6742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Thursday</a:t>
                      </a:r>
                      <a:r>
                        <a:rPr lang="de-DE" sz="1200" dirty="0" smtClean="0"/>
                        <a:t> (9)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22.05.2023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Experiments wind power plant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854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Friday</a:t>
                      </a:r>
                      <a:r>
                        <a:rPr lang="de-DE" sz="1200" dirty="0" smtClean="0"/>
                        <a:t> (10)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23.06.2023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Experiments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absorption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chiller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pumps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0121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3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162170" y="3007248"/>
            <a:ext cx="73281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dirty="0" err="1"/>
              <a:t>Many</a:t>
            </a:r>
            <a:r>
              <a:rPr lang="de-DE" sz="4400" dirty="0"/>
              <a:t> </a:t>
            </a:r>
            <a:r>
              <a:rPr lang="de-DE" sz="4400" dirty="0" err="1"/>
              <a:t>thanks</a:t>
            </a:r>
            <a:r>
              <a:rPr lang="de-DE" sz="4400" dirty="0"/>
              <a:t> </a:t>
            </a:r>
            <a:r>
              <a:rPr lang="de-DE" sz="4400" dirty="0" err="1"/>
              <a:t>for</a:t>
            </a:r>
            <a:r>
              <a:rPr lang="de-DE" sz="4400" dirty="0"/>
              <a:t> </a:t>
            </a:r>
            <a:r>
              <a:rPr lang="de-DE" sz="4400" dirty="0" err="1"/>
              <a:t>your</a:t>
            </a:r>
            <a:r>
              <a:rPr lang="de-DE" sz="4400" dirty="0"/>
              <a:t> </a:t>
            </a:r>
            <a:r>
              <a:rPr lang="de-DE" sz="4400" dirty="0" err="1"/>
              <a:t>attention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9728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CD318201060A438544D7FD359D92B1" ma:contentTypeVersion="2" ma:contentTypeDescription="Create a new document." ma:contentTypeScope="" ma:versionID="fba0679ade55043e1e571aae86c703e2">
  <xsd:schema xmlns:xsd="http://www.w3.org/2001/XMLSchema" xmlns:xs="http://www.w3.org/2001/XMLSchema" xmlns:p="http://schemas.microsoft.com/office/2006/metadata/properties" xmlns:ns2="888fa10d-fe13-4b1e-8f6e-dd250e1257d2" targetNamespace="http://schemas.microsoft.com/office/2006/metadata/properties" ma:root="true" ma:fieldsID="a919ffc0274a72d80df145e9d3fc7546" ns2:_="">
    <xsd:import namespace="888fa10d-fe13-4b1e-8f6e-dd250e1257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fa10d-fe13-4b1e-8f6e-dd250e1257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8fa10d-fe13-4b1e-8f6e-dd250e1257d2">U6CPDJUDCC3C-1618419023-346</_dlc_DocId>
    <_dlc_DocIdUrl xmlns="888fa10d-fe13-4b1e-8f6e-dd250e1257d2">
      <Url>https://sites.ju.edu.jo/en/ECO-CAR/_layouts/15/DocIdRedir.aspx?ID=U6CPDJUDCC3C-1618419023-346</Url>
      <Description>U6CPDJUDCC3C-1618419023-346</Description>
    </_dlc_DocIdUrl>
  </documentManagement>
</p:properties>
</file>

<file path=customXml/itemProps1.xml><?xml version="1.0" encoding="utf-8"?>
<ds:datastoreItem xmlns:ds="http://schemas.openxmlformats.org/officeDocument/2006/customXml" ds:itemID="{AC100454-0CD4-4656-A9C9-27CFF2E7E66F}"/>
</file>

<file path=customXml/itemProps2.xml><?xml version="1.0" encoding="utf-8"?>
<ds:datastoreItem xmlns:ds="http://schemas.openxmlformats.org/officeDocument/2006/customXml" ds:itemID="{F5D97B9D-1AA7-49EC-A3BF-DBCD758BE47F}"/>
</file>

<file path=customXml/itemProps3.xml><?xml version="1.0" encoding="utf-8"?>
<ds:datastoreItem xmlns:ds="http://schemas.openxmlformats.org/officeDocument/2006/customXml" ds:itemID="{DA87B5FE-2ADD-4807-A701-FDA05CB08586}"/>
</file>

<file path=customXml/itemProps4.xml><?xml version="1.0" encoding="utf-8"?>
<ds:datastoreItem xmlns:ds="http://schemas.openxmlformats.org/officeDocument/2006/customXml" ds:itemID="{B4566B84-E24B-42B2-8A36-1DC4AE509BD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177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Times New Roman</vt:lpstr>
      <vt:lpstr>Office Theme</vt:lpstr>
      <vt:lpstr>Student’s Training agenda-TH OWL- Jun, 5th – 16th 2023 </vt:lpstr>
      <vt:lpstr>Agenda of the students training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Leena Marashdeh</dc:creator>
  <cp:lastModifiedBy>Dania Sreihin</cp:lastModifiedBy>
  <cp:revision>141</cp:revision>
  <dcterms:created xsi:type="dcterms:W3CDTF">2020-03-12T20:09:25Z</dcterms:created>
  <dcterms:modified xsi:type="dcterms:W3CDTF">2023-05-14T08:38:31Z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0x010100E3CD318201060A438544D7FD359D92B1</vt:lpwstr>
  </property>
  <property fmtid="{D5CDD505-2E9C-101B-9397-08002B2CF9AE}" pid="3" name="_dlc_DocIdItemGuid">
    <vt:lpwstr>dd4223be-6173-4cdb-a05e-a14eefe877ba</vt:lpwstr>
  </property>
</Properties>
</file>